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4"/>
  </p:sldMasterIdLst>
  <p:notesMasterIdLst>
    <p:notesMasterId r:id="rId20"/>
  </p:notesMasterIdLst>
  <p:handoutMasterIdLst>
    <p:handoutMasterId r:id="rId21"/>
  </p:handoutMasterIdLst>
  <p:sldIdLst>
    <p:sldId id="265" r:id="rId5"/>
    <p:sldId id="343" r:id="rId6"/>
    <p:sldId id="346" r:id="rId7"/>
    <p:sldId id="347" r:id="rId8"/>
    <p:sldId id="342" r:id="rId9"/>
    <p:sldId id="324" r:id="rId10"/>
    <p:sldId id="326" r:id="rId11"/>
    <p:sldId id="348" r:id="rId12"/>
    <p:sldId id="349" r:id="rId13"/>
    <p:sldId id="352" r:id="rId14"/>
    <p:sldId id="351" r:id="rId15"/>
    <p:sldId id="332" r:id="rId16"/>
    <p:sldId id="350" r:id="rId17"/>
    <p:sldId id="330" r:id="rId18"/>
    <p:sldId id="327" r:id="rId19"/>
  </p:sldIdLst>
  <p:sldSz cx="12188825" cy="6858000"/>
  <p:notesSz cx="6858000" cy="9144000"/>
  <p:custDataLst>
    <p:tags r:id="rId22"/>
  </p:custDataLst>
  <p:defaultTextStyle>
    <a:defPPr algn="r" rtl="1">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9" pos="3839">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12C04E-C6A4-C421-AC8B-1BC7D61415A8}" name="משתמש אורח" initials="מא" userId="משתמש אורח"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08BAE5-75F9-4E10-BB33-AFD68CA050E9}" v="216" dt="2025-07-13T19:48:12.4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סגנון בהיר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סגנון בהיר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0A15C55-8517-42AA-B614-E9B94910E393}" styleName="סגנון ביניים 2 - הדגשה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F1AB2-1976-4502-BF36-3FF5EA218861}" styleName="סגנון ביניים 4 - הדגשה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113A9D2-9D6B-4929-AA2D-F23B5EE8CBE7}" styleName="סגנון ערכת נושא 2 - הדגשה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660B408-B3CF-4A94-85FC-2B1E0A45F4A2}" styleName="סגנון כהה 2 - הדגשה 1/הדגשה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125E5076-3810-47DD-B79F-674D7AD40C01}" styleName="סגנון כהה 1 - הדגשה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82621" autoAdjust="0"/>
  </p:normalViewPr>
  <p:slideViewPr>
    <p:cSldViewPr snapToGrid="0">
      <p:cViewPr varScale="1">
        <p:scale>
          <a:sx n="52" d="100"/>
          <a:sy n="52" d="100"/>
        </p:scale>
        <p:origin x="1208" y="52"/>
      </p:cViewPr>
      <p:guideLst>
        <p:guide orient="horz" pos="2160"/>
        <p:guide pos="3839"/>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min itzhaki" userId="5a7cf5ba1a0c180e" providerId="LiveId" clId="{4808BAE5-75F9-4E10-BB33-AFD68CA050E9}"/>
    <pc:docChg chg="undo custSel addSld delSld modSld sldOrd">
      <pc:chgData name="jasmin itzhaki" userId="5a7cf5ba1a0c180e" providerId="LiveId" clId="{4808BAE5-75F9-4E10-BB33-AFD68CA050E9}" dt="2025-07-13T19:52:45.056" v="4520" actId="2696"/>
      <pc:docMkLst>
        <pc:docMk/>
      </pc:docMkLst>
      <pc:sldChg chg="addSp delSp modSp del mod ord">
        <pc:chgData name="jasmin itzhaki" userId="5a7cf5ba1a0c180e" providerId="LiveId" clId="{4808BAE5-75F9-4E10-BB33-AFD68CA050E9}" dt="2025-06-30T20:11:15.313" v="1962" actId="2696"/>
        <pc:sldMkLst>
          <pc:docMk/>
          <pc:sldMk cId="1190064197" sldId="319"/>
        </pc:sldMkLst>
      </pc:sldChg>
      <pc:sldChg chg="del">
        <pc:chgData name="jasmin itzhaki" userId="5a7cf5ba1a0c180e" providerId="LiveId" clId="{4808BAE5-75F9-4E10-BB33-AFD68CA050E9}" dt="2025-06-30T17:40:25.129" v="1001" actId="2696"/>
        <pc:sldMkLst>
          <pc:docMk/>
          <pc:sldMk cId="5144435" sldId="320"/>
        </pc:sldMkLst>
      </pc:sldChg>
      <pc:sldChg chg="addSp delSp modSp del mod ord">
        <pc:chgData name="jasmin itzhaki" userId="5a7cf5ba1a0c180e" providerId="LiveId" clId="{4808BAE5-75F9-4E10-BB33-AFD68CA050E9}" dt="2025-06-30T20:36:52.377" v="2249" actId="2696"/>
        <pc:sldMkLst>
          <pc:docMk/>
          <pc:sldMk cId="2132343311" sldId="322"/>
        </pc:sldMkLst>
      </pc:sldChg>
      <pc:sldChg chg="delSp modSp del mod">
        <pc:chgData name="jasmin itzhaki" userId="5a7cf5ba1a0c180e" providerId="LiveId" clId="{4808BAE5-75F9-4E10-BB33-AFD68CA050E9}" dt="2025-06-30T21:04:56.355" v="2782" actId="2696"/>
        <pc:sldMkLst>
          <pc:docMk/>
          <pc:sldMk cId="1715844087" sldId="323"/>
        </pc:sldMkLst>
      </pc:sldChg>
      <pc:sldChg chg="addSp delSp modSp mod modShow">
        <pc:chgData name="jasmin itzhaki" userId="5a7cf5ba1a0c180e" providerId="LiveId" clId="{4808BAE5-75F9-4E10-BB33-AFD68CA050E9}" dt="2025-07-01T08:10:03.684" v="3360" actId="20577"/>
        <pc:sldMkLst>
          <pc:docMk/>
          <pc:sldMk cId="2597841908" sldId="324"/>
        </pc:sldMkLst>
        <pc:spChg chg="mod">
          <ac:chgData name="jasmin itzhaki" userId="5a7cf5ba1a0c180e" providerId="LiveId" clId="{4808BAE5-75F9-4E10-BB33-AFD68CA050E9}" dt="2025-07-01T08:08:22.402" v="3344" actId="14100"/>
          <ac:spMkLst>
            <pc:docMk/>
            <pc:sldMk cId="2597841908" sldId="324"/>
            <ac:spMk id="2" creationId="{B08260B4-B8F2-78E4-E52A-790146CC6D4C}"/>
          </ac:spMkLst>
        </pc:spChg>
        <pc:spChg chg="mod">
          <ac:chgData name="jasmin itzhaki" userId="5a7cf5ba1a0c180e" providerId="LiveId" clId="{4808BAE5-75F9-4E10-BB33-AFD68CA050E9}" dt="2025-07-01T08:10:03.684" v="3360" actId="20577"/>
          <ac:spMkLst>
            <pc:docMk/>
            <pc:sldMk cId="2597841908" sldId="324"/>
            <ac:spMk id="3" creationId="{E325F5E3-A0CA-BC00-F60E-35A413D0F68F}"/>
          </ac:spMkLst>
        </pc:spChg>
        <pc:spChg chg="add mod ord">
          <ac:chgData name="jasmin itzhaki" userId="5a7cf5ba1a0c180e" providerId="LiveId" clId="{4808BAE5-75F9-4E10-BB33-AFD68CA050E9}" dt="2025-07-01T08:09:37.452" v="3356" actId="167"/>
          <ac:spMkLst>
            <pc:docMk/>
            <pc:sldMk cId="2597841908" sldId="324"/>
            <ac:spMk id="7" creationId="{C79C11A8-B605-CAAB-0902-C0E48F77C1F8}"/>
          </ac:spMkLst>
        </pc:spChg>
        <pc:spChg chg="add mod ord">
          <ac:chgData name="jasmin itzhaki" userId="5a7cf5ba1a0c180e" providerId="LiveId" clId="{4808BAE5-75F9-4E10-BB33-AFD68CA050E9}" dt="2025-07-01T08:09:27.930" v="3354" actId="167"/>
          <ac:spMkLst>
            <pc:docMk/>
            <pc:sldMk cId="2597841908" sldId="324"/>
            <ac:spMk id="8" creationId="{0CA133A0-F639-F5DB-8598-633BF3CE88F1}"/>
          </ac:spMkLst>
        </pc:spChg>
        <pc:picChg chg="add mod ord">
          <ac:chgData name="jasmin itzhaki" userId="5a7cf5ba1a0c180e" providerId="LiveId" clId="{4808BAE5-75F9-4E10-BB33-AFD68CA050E9}" dt="2025-07-01T08:09:42.362" v="3357" actId="167"/>
          <ac:picMkLst>
            <pc:docMk/>
            <pc:sldMk cId="2597841908" sldId="324"/>
            <ac:picMk id="6" creationId="{FECF01FD-48D5-8D07-2DFC-ABA4CA002497}"/>
          </ac:picMkLst>
        </pc:picChg>
      </pc:sldChg>
      <pc:sldChg chg="addSp delSp modSp mod ord delAnim modNotesTx">
        <pc:chgData name="jasmin itzhaki" userId="5a7cf5ba1a0c180e" providerId="LiveId" clId="{4808BAE5-75F9-4E10-BB33-AFD68CA050E9}" dt="2025-07-01T08:00:21.692" v="3191" actId="207"/>
        <pc:sldMkLst>
          <pc:docMk/>
          <pc:sldMk cId="4125370388" sldId="326"/>
        </pc:sldMkLst>
        <pc:spChg chg="add mod ord">
          <ac:chgData name="jasmin itzhaki" userId="5a7cf5ba1a0c180e" providerId="LiveId" clId="{4808BAE5-75F9-4E10-BB33-AFD68CA050E9}" dt="2025-07-01T07:59:45.400" v="3184" actId="14100"/>
          <ac:spMkLst>
            <pc:docMk/>
            <pc:sldMk cId="4125370388" sldId="326"/>
            <ac:spMk id="2" creationId="{BDBB7C40-2E72-C2CE-D167-9233F4B30AFA}"/>
          </ac:spMkLst>
        </pc:spChg>
        <pc:spChg chg="mod">
          <ac:chgData name="jasmin itzhaki" userId="5a7cf5ba1a0c180e" providerId="LiveId" clId="{4808BAE5-75F9-4E10-BB33-AFD68CA050E9}" dt="2025-06-30T21:05:27.868" v="2785" actId="1076"/>
          <ac:spMkLst>
            <pc:docMk/>
            <pc:sldMk cId="4125370388" sldId="326"/>
            <ac:spMk id="3" creationId="{4F35F560-53F2-9250-04F6-88F45334FA9F}"/>
          </ac:spMkLst>
        </pc:spChg>
        <pc:spChg chg="add mod">
          <ac:chgData name="jasmin itzhaki" userId="5a7cf5ba1a0c180e" providerId="LiveId" clId="{4808BAE5-75F9-4E10-BB33-AFD68CA050E9}" dt="2025-07-01T08:00:07.007" v="3186" actId="207"/>
          <ac:spMkLst>
            <pc:docMk/>
            <pc:sldMk cId="4125370388" sldId="326"/>
            <ac:spMk id="5" creationId="{81BB9C25-5357-4D01-FB9E-34C5CCB83DF9}"/>
          </ac:spMkLst>
        </pc:spChg>
        <pc:spChg chg="add mod">
          <ac:chgData name="jasmin itzhaki" userId="5a7cf5ba1a0c180e" providerId="LiveId" clId="{4808BAE5-75F9-4E10-BB33-AFD68CA050E9}" dt="2025-07-01T08:00:21.692" v="3191" actId="207"/>
          <ac:spMkLst>
            <pc:docMk/>
            <pc:sldMk cId="4125370388" sldId="326"/>
            <ac:spMk id="17" creationId="{62608CEA-777D-4185-3238-FC1B52D22E2F}"/>
          </ac:spMkLst>
        </pc:spChg>
        <pc:picChg chg="add mod">
          <ac:chgData name="jasmin itzhaki" userId="5a7cf5ba1a0c180e" providerId="LiveId" clId="{4808BAE5-75F9-4E10-BB33-AFD68CA050E9}" dt="2025-07-01T07:59:06.766" v="3180" actId="1076"/>
          <ac:picMkLst>
            <pc:docMk/>
            <pc:sldMk cId="4125370388" sldId="326"/>
            <ac:picMk id="13" creationId="{C89AF78C-1F61-C7F8-4CE1-E1266D138DCF}"/>
          </ac:picMkLst>
        </pc:picChg>
      </pc:sldChg>
      <pc:sldChg chg="addSp delSp modSp mod">
        <pc:chgData name="jasmin itzhaki" userId="5a7cf5ba1a0c180e" providerId="LiveId" clId="{4808BAE5-75F9-4E10-BB33-AFD68CA050E9}" dt="2025-07-13T19:19:05.808" v="4165" actId="403"/>
        <pc:sldMkLst>
          <pc:docMk/>
          <pc:sldMk cId="1999270902" sldId="327"/>
        </pc:sldMkLst>
        <pc:spChg chg="add mod">
          <ac:chgData name="jasmin itzhaki" userId="5a7cf5ba1a0c180e" providerId="LiveId" clId="{4808BAE5-75F9-4E10-BB33-AFD68CA050E9}" dt="2025-07-13T19:18:43.533" v="4160" actId="1076"/>
          <ac:spMkLst>
            <pc:docMk/>
            <pc:sldMk cId="1999270902" sldId="327"/>
            <ac:spMk id="2" creationId="{AED678E7-E028-8428-66D8-3C4077B07F1B}"/>
          </ac:spMkLst>
        </pc:spChg>
        <pc:spChg chg="mod">
          <ac:chgData name="jasmin itzhaki" userId="5a7cf5ba1a0c180e" providerId="LiveId" clId="{4808BAE5-75F9-4E10-BB33-AFD68CA050E9}" dt="2025-07-13T19:19:02.617" v="4164" actId="14100"/>
          <ac:spMkLst>
            <pc:docMk/>
            <pc:sldMk cId="1999270902" sldId="327"/>
            <ac:spMk id="5" creationId="{E93886FA-DCF8-81ED-B5FF-46005CB1E232}"/>
          </ac:spMkLst>
        </pc:spChg>
        <pc:spChg chg="mod">
          <ac:chgData name="jasmin itzhaki" userId="5a7cf5ba1a0c180e" providerId="LiveId" clId="{4808BAE5-75F9-4E10-BB33-AFD68CA050E9}" dt="2025-07-13T19:19:05.808" v="4165" actId="403"/>
          <ac:spMkLst>
            <pc:docMk/>
            <pc:sldMk cId="1999270902" sldId="327"/>
            <ac:spMk id="8" creationId="{15D31E72-1C69-41DC-69F9-76976C8D1FEB}"/>
          </ac:spMkLst>
        </pc:spChg>
        <pc:picChg chg="add mod">
          <ac:chgData name="jasmin itzhaki" userId="5a7cf5ba1a0c180e" providerId="LiveId" clId="{4808BAE5-75F9-4E10-BB33-AFD68CA050E9}" dt="2025-07-01T08:50:31.303" v="3853" actId="1076"/>
          <ac:picMkLst>
            <pc:docMk/>
            <pc:sldMk cId="1999270902" sldId="327"/>
            <ac:picMk id="3" creationId="{5ED13027-C9B6-A0DE-E053-94B921EC9E7A}"/>
          </ac:picMkLst>
        </pc:picChg>
      </pc:sldChg>
      <pc:sldChg chg="modSp del mod">
        <pc:chgData name="jasmin itzhaki" userId="5a7cf5ba1a0c180e" providerId="LiveId" clId="{4808BAE5-75F9-4E10-BB33-AFD68CA050E9}" dt="2025-06-30T20:36:59.610" v="2250" actId="2696"/>
        <pc:sldMkLst>
          <pc:docMk/>
          <pc:sldMk cId="1792847468" sldId="328"/>
        </pc:sldMkLst>
      </pc:sldChg>
      <pc:sldChg chg="addSp delSp modSp del mod ord modShow modNotesTx">
        <pc:chgData name="jasmin itzhaki" userId="5a7cf5ba1a0c180e" providerId="LiveId" clId="{4808BAE5-75F9-4E10-BB33-AFD68CA050E9}" dt="2025-07-13T19:19:44.016" v="4166" actId="2696"/>
        <pc:sldMkLst>
          <pc:docMk/>
          <pc:sldMk cId="2211355209" sldId="329"/>
        </pc:sldMkLst>
      </pc:sldChg>
      <pc:sldChg chg="delSp modSp mod ord">
        <pc:chgData name="jasmin itzhaki" userId="5a7cf5ba1a0c180e" providerId="LiveId" clId="{4808BAE5-75F9-4E10-BB33-AFD68CA050E9}" dt="2025-07-01T08:20:06.683" v="3508" actId="1076"/>
        <pc:sldMkLst>
          <pc:docMk/>
          <pc:sldMk cId="905347559" sldId="330"/>
        </pc:sldMkLst>
        <pc:spChg chg="mod">
          <ac:chgData name="jasmin itzhaki" userId="5a7cf5ba1a0c180e" providerId="LiveId" clId="{4808BAE5-75F9-4E10-BB33-AFD68CA050E9}" dt="2025-07-01T08:19:41.544" v="3502" actId="20577"/>
          <ac:spMkLst>
            <pc:docMk/>
            <pc:sldMk cId="905347559" sldId="330"/>
            <ac:spMk id="2" creationId="{AD27206D-7BA9-6B7F-8684-4D04043C813D}"/>
          </ac:spMkLst>
        </pc:spChg>
        <pc:spChg chg="mod">
          <ac:chgData name="jasmin itzhaki" userId="5a7cf5ba1a0c180e" providerId="LiveId" clId="{4808BAE5-75F9-4E10-BB33-AFD68CA050E9}" dt="2025-07-01T08:19:51.668" v="3504" actId="1076"/>
          <ac:spMkLst>
            <pc:docMk/>
            <pc:sldMk cId="905347559" sldId="330"/>
            <ac:spMk id="3" creationId="{BC5E7301-30AC-1205-BE3B-0828FA6EDC25}"/>
          </ac:spMkLst>
        </pc:spChg>
        <pc:spChg chg="mod">
          <ac:chgData name="jasmin itzhaki" userId="5a7cf5ba1a0c180e" providerId="LiveId" clId="{4808BAE5-75F9-4E10-BB33-AFD68CA050E9}" dt="2025-07-01T08:19:47.258" v="3503" actId="403"/>
          <ac:spMkLst>
            <pc:docMk/>
            <pc:sldMk cId="905347559" sldId="330"/>
            <ac:spMk id="6" creationId="{ADA3CA62-EDCC-2155-D99C-304E27E0C126}"/>
          </ac:spMkLst>
        </pc:spChg>
        <pc:spChg chg="mod">
          <ac:chgData name="jasmin itzhaki" userId="5a7cf5ba1a0c180e" providerId="LiveId" clId="{4808BAE5-75F9-4E10-BB33-AFD68CA050E9}" dt="2025-07-01T08:19:59.357" v="3506" actId="1076"/>
          <ac:spMkLst>
            <pc:docMk/>
            <pc:sldMk cId="905347559" sldId="330"/>
            <ac:spMk id="9" creationId="{D94AED83-3B90-3AC7-051C-08A64881DF23}"/>
          </ac:spMkLst>
        </pc:spChg>
        <pc:spChg chg="mod">
          <ac:chgData name="jasmin itzhaki" userId="5a7cf5ba1a0c180e" providerId="LiveId" clId="{4808BAE5-75F9-4E10-BB33-AFD68CA050E9}" dt="2025-07-01T08:20:06.683" v="3508" actId="1076"/>
          <ac:spMkLst>
            <pc:docMk/>
            <pc:sldMk cId="905347559" sldId="330"/>
            <ac:spMk id="10" creationId="{01E4B5E5-0E20-5C81-FF39-D9F9920F4887}"/>
          </ac:spMkLst>
        </pc:spChg>
      </pc:sldChg>
      <pc:sldChg chg="del ord">
        <pc:chgData name="jasmin itzhaki" userId="5a7cf5ba1a0c180e" providerId="LiveId" clId="{4808BAE5-75F9-4E10-BB33-AFD68CA050E9}" dt="2025-07-01T08:36:31.709" v="3724" actId="2696"/>
        <pc:sldMkLst>
          <pc:docMk/>
          <pc:sldMk cId="2719971597" sldId="331"/>
        </pc:sldMkLst>
      </pc:sldChg>
      <pc:sldChg chg="addSp modSp mod ord modShow">
        <pc:chgData name="jasmin itzhaki" userId="5a7cf5ba1a0c180e" providerId="LiveId" clId="{4808BAE5-75F9-4E10-BB33-AFD68CA050E9}" dt="2025-07-13T19:16:17.213" v="4103" actId="1076"/>
        <pc:sldMkLst>
          <pc:docMk/>
          <pc:sldMk cId="225474563" sldId="332"/>
        </pc:sldMkLst>
        <pc:spChg chg="mod">
          <ac:chgData name="jasmin itzhaki" userId="5a7cf5ba1a0c180e" providerId="LiveId" clId="{4808BAE5-75F9-4E10-BB33-AFD68CA050E9}" dt="2025-07-13T19:11:57.187" v="4074" actId="1076"/>
          <ac:spMkLst>
            <pc:docMk/>
            <pc:sldMk cId="225474563" sldId="332"/>
            <ac:spMk id="2" creationId="{C99AF97C-13CA-1F8A-3ED1-6A56F84F3066}"/>
          </ac:spMkLst>
        </pc:spChg>
        <pc:spChg chg="add mod ord">
          <ac:chgData name="jasmin itzhaki" userId="5a7cf5ba1a0c180e" providerId="LiveId" clId="{4808BAE5-75F9-4E10-BB33-AFD68CA050E9}" dt="2025-07-13T19:14:05.988" v="4087" actId="167"/>
          <ac:spMkLst>
            <pc:docMk/>
            <pc:sldMk cId="225474563" sldId="332"/>
            <ac:spMk id="3" creationId="{34212C52-0F12-B208-BE46-C2A1966A37F7}"/>
          </ac:spMkLst>
        </pc:spChg>
        <pc:graphicFrameChg chg="mod modGraphic">
          <ac:chgData name="jasmin itzhaki" userId="5a7cf5ba1a0c180e" providerId="LiveId" clId="{4808BAE5-75F9-4E10-BB33-AFD68CA050E9}" dt="2025-07-13T19:16:17.213" v="4103" actId="1076"/>
          <ac:graphicFrameMkLst>
            <pc:docMk/>
            <pc:sldMk cId="225474563" sldId="332"/>
            <ac:graphicFrameMk id="42" creationId="{0DB85850-1001-8A3D-423B-8B880EA0CBFA}"/>
          </ac:graphicFrameMkLst>
        </pc:graphicFrameChg>
      </pc:sldChg>
      <pc:sldChg chg="addSp delSp modSp del mod ord modShow modNotesTx">
        <pc:chgData name="jasmin itzhaki" userId="5a7cf5ba1a0c180e" providerId="LiveId" clId="{4808BAE5-75F9-4E10-BB33-AFD68CA050E9}" dt="2025-07-13T19:10:06.217" v="4062" actId="2696"/>
        <pc:sldMkLst>
          <pc:docMk/>
          <pc:sldMk cId="824794260" sldId="334"/>
        </pc:sldMkLst>
      </pc:sldChg>
      <pc:sldChg chg="del">
        <pc:chgData name="jasmin itzhaki" userId="5a7cf5ba1a0c180e" providerId="LiveId" clId="{4808BAE5-75F9-4E10-BB33-AFD68CA050E9}" dt="2025-06-30T17:40:32.044" v="1002" actId="2696"/>
        <pc:sldMkLst>
          <pc:docMk/>
          <pc:sldMk cId="2086464594" sldId="335"/>
        </pc:sldMkLst>
      </pc:sldChg>
      <pc:sldChg chg="modSp del mod modShow modNotesTx">
        <pc:chgData name="jasmin itzhaki" userId="5a7cf5ba1a0c180e" providerId="LiveId" clId="{4808BAE5-75F9-4E10-BB33-AFD68CA050E9}" dt="2025-07-13T19:42:42.649" v="4383" actId="2696"/>
        <pc:sldMkLst>
          <pc:docMk/>
          <pc:sldMk cId="2023483551" sldId="336"/>
        </pc:sldMkLst>
        <pc:spChg chg="mod">
          <ac:chgData name="jasmin itzhaki" userId="5a7cf5ba1a0c180e" providerId="LiveId" clId="{4808BAE5-75F9-4E10-BB33-AFD68CA050E9}" dt="2025-07-13T19:02:47.663" v="4007" actId="20577"/>
          <ac:spMkLst>
            <pc:docMk/>
            <pc:sldMk cId="2023483551" sldId="336"/>
            <ac:spMk id="4" creationId="{E441FA3F-E8C2-C231-0BCB-E84A229EC4E7}"/>
          </ac:spMkLst>
        </pc:spChg>
      </pc:sldChg>
      <pc:sldChg chg="modSp del mod modShow">
        <pc:chgData name="jasmin itzhaki" userId="5a7cf5ba1a0c180e" providerId="LiveId" clId="{4808BAE5-75F9-4E10-BB33-AFD68CA050E9}" dt="2025-06-30T17:40:36.886" v="1003" actId="2696"/>
        <pc:sldMkLst>
          <pc:docMk/>
          <pc:sldMk cId="3028538839" sldId="337"/>
        </pc:sldMkLst>
      </pc:sldChg>
      <pc:sldChg chg="modSp del mod modShow">
        <pc:chgData name="jasmin itzhaki" userId="5a7cf5ba1a0c180e" providerId="LiveId" clId="{4808BAE5-75F9-4E10-BB33-AFD68CA050E9}" dt="2025-07-13T19:52:45.056" v="4520" actId="2696"/>
        <pc:sldMkLst>
          <pc:docMk/>
          <pc:sldMk cId="1821783756" sldId="338"/>
        </pc:sldMkLst>
        <pc:spChg chg="mod">
          <ac:chgData name="jasmin itzhaki" userId="5a7cf5ba1a0c180e" providerId="LiveId" clId="{4808BAE5-75F9-4E10-BB33-AFD68CA050E9}" dt="2025-07-01T08:02:56.919" v="3264"/>
          <ac:spMkLst>
            <pc:docMk/>
            <pc:sldMk cId="1821783756" sldId="338"/>
            <ac:spMk id="2" creationId="{AABE4FFB-3656-055B-4FA8-66883727D567}"/>
          </ac:spMkLst>
        </pc:spChg>
        <pc:spChg chg="mod">
          <ac:chgData name="jasmin itzhaki" userId="5a7cf5ba1a0c180e" providerId="LiveId" clId="{4808BAE5-75F9-4E10-BB33-AFD68CA050E9}" dt="2025-07-01T08:02:51.999" v="3262" actId="313"/>
          <ac:spMkLst>
            <pc:docMk/>
            <pc:sldMk cId="1821783756" sldId="338"/>
            <ac:spMk id="4" creationId="{F8433F8C-95F0-58DC-E691-FB308E2180A6}"/>
          </ac:spMkLst>
        </pc:spChg>
      </pc:sldChg>
      <pc:sldChg chg="addSp delSp modSp del mod">
        <pc:chgData name="jasmin itzhaki" userId="5a7cf5ba1a0c180e" providerId="LiveId" clId="{4808BAE5-75F9-4E10-BB33-AFD68CA050E9}" dt="2025-06-30T20:59:13.632" v="2529" actId="2696"/>
        <pc:sldMkLst>
          <pc:docMk/>
          <pc:sldMk cId="328615244" sldId="339"/>
        </pc:sldMkLst>
      </pc:sldChg>
      <pc:sldChg chg="addSp delSp modSp new del mod modNotesTx">
        <pc:chgData name="jasmin itzhaki" userId="5a7cf5ba1a0c180e" providerId="LiveId" clId="{4808BAE5-75F9-4E10-BB33-AFD68CA050E9}" dt="2025-06-30T17:40:39.655" v="1004" actId="2696"/>
        <pc:sldMkLst>
          <pc:docMk/>
          <pc:sldMk cId="1027829235" sldId="340"/>
        </pc:sldMkLst>
      </pc:sldChg>
      <pc:sldChg chg="addSp delSp modSp new del mod">
        <pc:chgData name="jasmin itzhaki" userId="5a7cf5ba1a0c180e" providerId="LiveId" clId="{4808BAE5-75F9-4E10-BB33-AFD68CA050E9}" dt="2025-06-22T14:09:14.857" v="142" actId="2696"/>
        <pc:sldMkLst>
          <pc:docMk/>
          <pc:sldMk cId="2215716495" sldId="340"/>
        </pc:sldMkLst>
      </pc:sldChg>
      <pc:sldChg chg="del">
        <pc:chgData name="jasmin itzhaki" userId="5a7cf5ba1a0c180e" providerId="LiveId" clId="{4808BAE5-75F9-4E10-BB33-AFD68CA050E9}" dt="2025-06-17T15:38:26.782" v="0" actId="2696"/>
        <pc:sldMkLst>
          <pc:docMk/>
          <pc:sldMk cId="2694460353" sldId="340"/>
        </pc:sldMkLst>
      </pc:sldChg>
      <pc:sldChg chg="addSp delSp modSp new del mod ord modShow">
        <pc:chgData name="jasmin itzhaki" userId="5a7cf5ba1a0c180e" providerId="LiveId" clId="{4808BAE5-75F9-4E10-BB33-AFD68CA050E9}" dt="2025-07-13T18:59:48.316" v="4002" actId="2696"/>
        <pc:sldMkLst>
          <pc:docMk/>
          <pc:sldMk cId="3013984648" sldId="341"/>
        </pc:sldMkLst>
      </pc:sldChg>
      <pc:sldChg chg="addSp delSp modSp new mod modNotesTx">
        <pc:chgData name="jasmin itzhaki" userId="5a7cf5ba1a0c180e" providerId="LiveId" clId="{4808BAE5-75F9-4E10-BB33-AFD68CA050E9}" dt="2025-07-01T15:31:12.148" v="4001" actId="13239"/>
        <pc:sldMkLst>
          <pc:docMk/>
          <pc:sldMk cId="4067633371" sldId="342"/>
        </pc:sldMkLst>
        <pc:spChg chg="mod">
          <ac:chgData name="jasmin itzhaki" userId="5a7cf5ba1a0c180e" providerId="LiveId" clId="{4808BAE5-75F9-4E10-BB33-AFD68CA050E9}" dt="2025-07-01T15:28:52.501" v="3981" actId="1076"/>
          <ac:spMkLst>
            <pc:docMk/>
            <pc:sldMk cId="4067633371" sldId="342"/>
            <ac:spMk id="2" creationId="{B222B04C-A7DD-C6F1-FDA0-5033C69CE2B9}"/>
          </ac:spMkLst>
        </pc:spChg>
        <pc:spChg chg="add mod ord">
          <ac:chgData name="jasmin itzhaki" userId="5a7cf5ba1a0c180e" providerId="LiveId" clId="{4808BAE5-75F9-4E10-BB33-AFD68CA050E9}" dt="2025-07-01T07:31:25.997" v="2896"/>
          <ac:spMkLst>
            <pc:docMk/>
            <pc:sldMk cId="4067633371" sldId="342"/>
            <ac:spMk id="3" creationId="{AA701DD6-8085-25ED-90F8-2C7865FD2A28}"/>
          </ac:spMkLst>
        </pc:spChg>
        <pc:graphicFrameChg chg="add mod modGraphic">
          <ac:chgData name="jasmin itzhaki" userId="5a7cf5ba1a0c180e" providerId="LiveId" clId="{4808BAE5-75F9-4E10-BB33-AFD68CA050E9}" dt="2025-07-01T15:31:12.148" v="4001" actId="13239"/>
          <ac:graphicFrameMkLst>
            <pc:docMk/>
            <pc:sldMk cId="4067633371" sldId="342"/>
            <ac:graphicFrameMk id="7" creationId="{1A73E4B4-09CF-7D24-4141-6CE63A0E5C5C}"/>
          </ac:graphicFrameMkLst>
        </pc:graphicFrameChg>
        <pc:picChg chg="add mod modCrop">
          <ac:chgData name="jasmin itzhaki" userId="5a7cf5ba1a0c180e" providerId="LiveId" clId="{4808BAE5-75F9-4E10-BB33-AFD68CA050E9}" dt="2025-07-01T15:29:00.766" v="3985" actId="1076"/>
          <ac:picMkLst>
            <pc:docMk/>
            <pc:sldMk cId="4067633371" sldId="342"/>
            <ac:picMk id="10" creationId="{9C4F1CB9-E00A-B8BF-3899-1DF506FDCE43}"/>
          </ac:picMkLst>
        </pc:picChg>
        <pc:picChg chg="add mod">
          <ac:chgData name="jasmin itzhaki" userId="5a7cf5ba1a0c180e" providerId="LiveId" clId="{4808BAE5-75F9-4E10-BB33-AFD68CA050E9}" dt="2025-07-01T15:29:02.233" v="3986" actId="1076"/>
          <ac:picMkLst>
            <pc:docMk/>
            <pc:sldMk cId="4067633371" sldId="342"/>
            <ac:picMk id="12" creationId="{208E2969-39ED-7648-CB32-A751163D8B48}"/>
          </ac:picMkLst>
        </pc:picChg>
        <pc:picChg chg="add mod modCrop">
          <ac:chgData name="jasmin itzhaki" userId="5a7cf5ba1a0c180e" providerId="LiveId" clId="{4808BAE5-75F9-4E10-BB33-AFD68CA050E9}" dt="2025-07-01T15:28:59.002" v="3984" actId="1076"/>
          <ac:picMkLst>
            <pc:docMk/>
            <pc:sldMk cId="4067633371" sldId="342"/>
            <ac:picMk id="16" creationId="{EEDB2839-6F08-F125-900E-8E295293DFDD}"/>
          </ac:picMkLst>
        </pc:picChg>
        <pc:picChg chg="add mod modCrop">
          <ac:chgData name="jasmin itzhaki" userId="5a7cf5ba1a0c180e" providerId="LiveId" clId="{4808BAE5-75F9-4E10-BB33-AFD68CA050E9}" dt="2025-07-01T15:28:56.925" v="3983" actId="1076"/>
          <ac:picMkLst>
            <pc:docMk/>
            <pc:sldMk cId="4067633371" sldId="342"/>
            <ac:picMk id="26" creationId="{E6818B68-6E05-BF8F-4A16-4325FCA25808}"/>
          </ac:picMkLst>
        </pc:picChg>
        <pc:picChg chg="add mod modCrop">
          <ac:chgData name="jasmin itzhaki" userId="5a7cf5ba1a0c180e" providerId="LiveId" clId="{4808BAE5-75F9-4E10-BB33-AFD68CA050E9}" dt="2025-07-01T15:28:55.591" v="3982" actId="1076"/>
          <ac:picMkLst>
            <pc:docMk/>
            <pc:sldMk cId="4067633371" sldId="342"/>
            <ac:picMk id="31" creationId="{2970C252-1C07-BAAC-37DF-74D3EB00FDD6}"/>
          </ac:picMkLst>
        </pc:picChg>
      </pc:sldChg>
      <pc:sldChg chg="addSp delSp modSp new mod modClrScheme chgLayout modNotesTx">
        <pc:chgData name="jasmin itzhaki" userId="5a7cf5ba1a0c180e" providerId="LiveId" clId="{4808BAE5-75F9-4E10-BB33-AFD68CA050E9}" dt="2025-06-30T21:12:32.835" v="2789" actId="20577"/>
        <pc:sldMkLst>
          <pc:docMk/>
          <pc:sldMk cId="1779876207" sldId="343"/>
        </pc:sldMkLst>
        <pc:spChg chg="add mod">
          <ac:chgData name="jasmin itzhaki" userId="5a7cf5ba1a0c180e" providerId="LiveId" clId="{4808BAE5-75F9-4E10-BB33-AFD68CA050E9}" dt="2025-06-30T20:23:29.996" v="2181" actId="20577"/>
          <ac:spMkLst>
            <pc:docMk/>
            <pc:sldMk cId="1779876207" sldId="343"/>
            <ac:spMk id="7" creationId="{E92682EF-5A4F-0E61-557E-523685674E23}"/>
          </ac:spMkLst>
        </pc:spChg>
        <pc:spChg chg="add mod">
          <ac:chgData name="jasmin itzhaki" userId="5a7cf5ba1a0c180e" providerId="LiveId" clId="{4808BAE5-75F9-4E10-BB33-AFD68CA050E9}" dt="2025-06-30T20:22:07.484" v="2163" actId="207"/>
          <ac:spMkLst>
            <pc:docMk/>
            <pc:sldMk cId="1779876207" sldId="343"/>
            <ac:spMk id="9" creationId="{6E830BA9-0444-0B7B-4594-0ACA76138F4D}"/>
          </ac:spMkLst>
        </pc:spChg>
        <pc:spChg chg="add mod">
          <ac:chgData name="jasmin itzhaki" userId="5a7cf5ba1a0c180e" providerId="LiveId" clId="{4808BAE5-75F9-4E10-BB33-AFD68CA050E9}" dt="2025-06-30T20:17:29.852" v="2110"/>
          <ac:spMkLst>
            <pc:docMk/>
            <pc:sldMk cId="1779876207" sldId="343"/>
            <ac:spMk id="10" creationId="{F738E3D4-44E5-8FC7-B960-AD3ECDA0756F}"/>
          </ac:spMkLst>
        </pc:spChg>
        <pc:spChg chg="add mod">
          <ac:chgData name="jasmin itzhaki" userId="5a7cf5ba1a0c180e" providerId="LiveId" clId="{4808BAE5-75F9-4E10-BB33-AFD68CA050E9}" dt="2025-06-30T20:17:53.689" v="2113" actId="1076"/>
          <ac:spMkLst>
            <pc:docMk/>
            <pc:sldMk cId="1779876207" sldId="343"/>
            <ac:spMk id="12" creationId="{EF3E04FD-F43E-67F4-6F81-F1FD5E68311B}"/>
          </ac:spMkLst>
        </pc:spChg>
        <pc:spChg chg="add mod">
          <ac:chgData name="jasmin itzhaki" userId="5a7cf5ba1a0c180e" providerId="LiveId" clId="{4808BAE5-75F9-4E10-BB33-AFD68CA050E9}" dt="2025-06-30T20:18:02.727" v="2115" actId="1076"/>
          <ac:spMkLst>
            <pc:docMk/>
            <pc:sldMk cId="1779876207" sldId="343"/>
            <ac:spMk id="16" creationId="{7A740016-CD8E-67EE-8CE3-11557E2C7984}"/>
          </ac:spMkLst>
        </pc:spChg>
        <pc:picChg chg="add mod">
          <ac:chgData name="jasmin itzhaki" userId="5a7cf5ba1a0c180e" providerId="LiveId" clId="{4808BAE5-75F9-4E10-BB33-AFD68CA050E9}" dt="2025-06-30T20:11:53.374" v="1965" actId="1076"/>
          <ac:picMkLst>
            <pc:docMk/>
            <pc:sldMk cId="1779876207" sldId="343"/>
            <ac:picMk id="5" creationId="{C06FDEA1-59A8-8539-16B2-56AE3B69393D}"/>
          </ac:picMkLst>
        </pc:picChg>
      </pc:sldChg>
      <pc:sldChg chg="addSp delSp modSp new del mod ord modClrScheme modShow chgLayout">
        <pc:chgData name="jasmin itzhaki" userId="5a7cf5ba1a0c180e" providerId="LiveId" clId="{4808BAE5-75F9-4E10-BB33-AFD68CA050E9}" dt="2025-07-01T15:03:16.447" v="3961" actId="2696"/>
        <pc:sldMkLst>
          <pc:docMk/>
          <pc:sldMk cId="3937643650" sldId="344"/>
        </pc:sldMkLst>
      </pc:sldChg>
      <pc:sldChg chg="addSp delSp modSp new del mod">
        <pc:chgData name="jasmin itzhaki" userId="5a7cf5ba1a0c180e" providerId="LiveId" clId="{4808BAE5-75F9-4E10-BB33-AFD68CA050E9}" dt="2025-06-30T20:46:55.478" v="2312" actId="2696"/>
        <pc:sldMkLst>
          <pc:docMk/>
          <pc:sldMk cId="1993650451" sldId="345"/>
        </pc:sldMkLst>
      </pc:sldChg>
      <pc:sldChg chg="addSp delSp modSp add mod">
        <pc:chgData name="jasmin itzhaki" userId="5a7cf5ba1a0c180e" providerId="LiveId" clId="{4808BAE5-75F9-4E10-BB33-AFD68CA050E9}" dt="2025-07-01T07:29:05.801" v="2882" actId="20577"/>
        <pc:sldMkLst>
          <pc:docMk/>
          <pc:sldMk cId="991108181" sldId="346"/>
        </pc:sldMkLst>
        <pc:spChg chg="add mod">
          <ac:chgData name="jasmin itzhaki" userId="5a7cf5ba1a0c180e" providerId="LiveId" clId="{4808BAE5-75F9-4E10-BB33-AFD68CA050E9}" dt="2025-07-01T07:28:13.363" v="2873" actId="1076"/>
          <ac:spMkLst>
            <pc:docMk/>
            <pc:sldMk cId="991108181" sldId="346"/>
            <ac:spMk id="3" creationId="{AD12C8C9-C7E0-D01A-E4F2-1F19DC5842A9}"/>
          </ac:spMkLst>
        </pc:spChg>
        <pc:spChg chg="mod">
          <ac:chgData name="jasmin itzhaki" userId="5a7cf5ba1a0c180e" providerId="LiveId" clId="{4808BAE5-75F9-4E10-BB33-AFD68CA050E9}" dt="2025-07-01T07:29:05.801" v="2882" actId="20577"/>
          <ac:spMkLst>
            <pc:docMk/>
            <pc:sldMk cId="991108181" sldId="346"/>
            <ac:spMk id="6" creationId="{F44C98A7-2541-7DBE-D352-0EC5B4D7F56A}"/>
          </ac:spMkLst>
        </pc:spChg>
        <pc:picChg chg="add mod modCrop">
          <ac:chgData name="jasmin itzhaki" userId="5a7cf5ba1a0c180e" providerId="LiveId" clId="{4808BAE5-75F9-4E10-BB33-AFD68CA050E9}" dt="2025-06-30T20:43:41.779" v="2292" actId="1076"/>
          <ac:picMkLst>
            <pc:docMk/>
            <pc:sldMk cId="991108181" sldId="346"/>
            <ac:picMk id="2" creationId="{782CA074-52EF-44FC-C757-ADF92FDF048F}"/>
          </ac:picMkLst>
        </pc:picChg>
      </pc:sldChg>
      <pc:sldChg chg="addSp delSp modSp add mod">
        <pc:chgData name="jasmin itzhaki" userId="5a7cf5ba1a0c180e" providerId="LiveId" clId="{4808BAE5-75F9-4E10-BB33-AFD68CA050E9}" dt="2025-06-30T20:58:41.913" v="2528" actId="20577"/>
        <pc:sldMkLst>
          <pc:docMk/>
          <pc:sldMk cId="3471703747" sldId="347"/>
        </pc:sldMkLst>
        <pc:spChg chg="mod">
          <ac:chgData name="jasmin itzhaki" userId="5a7cf5ba1a0c180e" providerId="LiveId" clId="{4808BAE5-75F9-4E10-BB33-AFD68CA050E9}" dt="2025-06-30T20:58:41.913" v="2528" actId="20577"/>
          <ac:spMkLst>
            <pc:docMk/>
            <pc:sldMk cId="3471703747" sldId="347"/>
            <ac:spMk id="6" creationId="{82B290B3-EF15-BC59-FC73-6F4327775167}"/>
          </ac:spMkLst>
        </pc:spChg>
        <pc:spChg chg="add mod">
          <ac:chgData name="jasmin itzhaki" userId="5a7cf5ba1a0c180e" providerId="LiveId" clId="{4808BAE5-75F9-4E10-BB33-AFD68CA050E9}" dt="2025-06-30T20:56:52.547" v="2481" actId="1076"/>
          <ac:spMkLst>
            <pc:docMk/>
            <pc:sldMk cId="3471703747" sldId="347"/>
            <ac:spMk id="11" creationId="{D6A974C9-F767-1C3A-0306-4723506A1041}"/>
          </ac:spMkLst>
        </pc:spChg>
        <pc:spChg chg="add mod">
          <ac:chgData name="jasmin itzhaki" userId="5a7cf5ba1a0c180e" providerId="LiveId" clId="{4808BAE5-75F9-4E10-BB33-AFD68CA050E9}" dt="2025-06-30T20:56:49.643" v="2480" actId="1076"/>
          <ac:spMkLst>
            <pc:docMk/>
            <pc:sldMk cId="3471703747" sldId="347"/>
            <ac:spMk id="13" creationId="{8B4AF2F8-B40E-4EF5-C090-E45DA3853B14}"/>
          </ac:spMkLst>
        </pc:spChg>
        <pc:spChg chg="add mod">
          <ac:chgData name="jasmin itzhaki" userId="5a7cf5ba1a0c180e" providerId="LiveId" clId="{4808BAE5-75F9-4E10-BB33-AFD68CA050E9}" dt="2025-06-30T20:56:55.072" v="2482" actId="1076"/>
          <ac:spMkLst>
            <pc:docMk/>
            <pc:sldMk cId="3471703747" sldId="347"/>
            <ac:spMk id="14" creationId="{A6FCA3CF-B1AA-D8B5-D198-6BC18F7365B2}"/>
          </ac:spMkLst>
        </pc:spChg>
      </pc:sldChg>
      <pc:sldChg chg="addSp delSp modSp add mod ord">
        <pc:chgData name="jasmin itzhaki" userId="5a7cf5ba1a0c180e" providerId="LiveId" clId="{4808BAE5-75F9-4E10-BB33-AFD68CA050E9}" dt="2025-07-01T07:54:10.539" v="3167" actId="3064"/>
        <pc:sldMkLst>
          <pc:docMk/>
          <pc:sldMk cId="3770259476" sldId="348"/>
        </pc:sldMkLst>
        <pc:spChg chg="add mod">
          <ac:chgData name="jasmin itzhaki" userId="5a7cf5ba1a0c180e" providerId="LiveId" clId="{4808BAE5-75F9-4E10-BB33-AFD68CA050E9}" dt="2025-07-01T07:49:47.707" v="3079" actId="1076"/>
          <ac:spMkLst>
            <pc:docMk/>
            <pc:sldMk cId="3770259476" sldId="348"/>
            <ac:spMk id="7" creationId="{AFA485A5-369C-4D89-524B-84A36FCC29D5}"/>
          </ac:spMkLst>
        </pc:spChg>
        <pc:spChg chg="add mod">
          <ac:chgData name="jasmin itzhaki" userId="5a7cf5ba1a0c180e" providerId="LiveId" clId="{4808BAE5-75F9-4E10-BB33-AFD68CA050E9}" dt="2025-07-01T07:54:10.539" v="3167" actId="3064"/>
          <ac:spMkLst>
            <pc:docMk/>
            <pc:sldMk cId="3770259476" sldId="348"/>
            <ac:spMk id="8" creationId="{5F16010A-14B0-F31D-FB51-856807322697}"/>
          </ac:spMkLst>
        </pc:spChg>
        <pc:spChg chg="add mod">
          <ac:chgData name="jasmin itzhaki" userId="5a7cf5ba1a0c180e" providerId="LiveId" clId="{4808BAE5-75F9-4E10-BB33-AFD68CA050E9}" dt="2025-07-01T07:53:32.201" v="3165" actId="1076"/>
          <ac:spMkLst>
            <pc:docMk/>
            <pc:sldMk cId="3770259476" sldId="348"/>
            <ac:spMk id="9" creationId="{F9BBBC15-77B4-C398-E01B-779B7A2CD66A}"/>
          </ac:spMkLst>
        </pc:spChg>
        <pc:spChg chg="add mod">
          <ac:chgData name="jasmin itzhaki" userId="5a7cf5ba1a0c180e" providerId="LiveId" clId="{4808BAE5-75F9-4E10-BB33-AFD68CA050E9}" dt="2025-07-01T07:49:57.654" v="3080" actId="1076"/>
          <ac:spMkLst>
            <pc:docMk/>
            <pc:sldMk cId="3770259476" sldId="348"/>
            <ac:spMk id="11" creationId="{8BE44B5D-3A7E-99A4-BC8B-47A45F5509B2}"/>
          </ac:spMkLst>
        </pc:spChg>
        <pc:spChg chg="add mod">
          <ac:chgData name="jasmin itzhaki" userId="5a7cf5ba1a0c180e" providerId="LiveId" clId="{4808BAE5-75F9-4E10-BB33-AFD68CA050E9}" dt="2025-07-01T07:52:57.466" v="3160" actId="1076"/>
          <ac:spMkLst>
            <pc:docMk/>
            <pc:sldMk cId="3770259476" sldId="348"/>
            <ac:spMk id="12" creationId="{A0D5F698-AA1B-BE26-A244-BA50D74F7A69}"/>
          </ac:spMkLst>
        </pc:spChg>
        <pc:spChg chg="add mod ord">
          <ac:chgData name="jasmin itzhaki" userId="5a7cf5ba1a0c180e" providerId="LiveId" clId="{4808BAE5-75F9-4E10-BB33-AFD68CA050E9}" dt="2025-07-01T07:49:43.087" v="3078" actId="1076"/>
          <ac:spMkLst>
            <pc:docMk/>
            <pc:sldMk cId="3770259476" sldId="348"/>
            <ac:spMk id="13" creationId="{C9C00ABC-6AD7-36AE-1638-B5838E7BE7E4}"/>
          </ac:spMkLst>
        </pc:spChg>
        <pc:spChg chg="add mod">
          <ac:chgData name="jasmin itzhaki" userId="5a7cf5ba1a0c180e" providerId="LiveId" clId="{4808BAE5-75F9-4E10-BB33-AFD68CA050E9}" dt="2025-07-01T07:52:34.797" v="3155" actId="1076"/>
          <ac:spMkLst>
            <pc:docMk/>
            <pc:sldMk cId="3770259476" sldId="348"/>
            <ac:spMk id="14" creationId="{5D30D6D7-C502-178E-DC79-256B787808FA}"/>
          </ac:spMkLst>
        </pc:spChg>
      </pc:sldChg>
      <pc:sldChg chg="new del">
        <pc:chgData name="jasmin itzhaki" userId="5a7cf5ba1a0c180e" providerId="LiveId" clId="{4808BAE5-75F9-4E10-BB33-AFD68CA050E9}" dt="2025-07-01T07:36:23.879" v="2917" actId="47"/>
        <pc:sldMkLst>
          <pc:docMk/>
          <pc:sldMk cId="3137075729" sldId="349"/>
        </pc:sldMkLst>
      </pc:sldChg>
      <pc:sldChg chg="addSp delSp modSp new mod">
        <pc:chgData name="jasmin itzhaki" userId="5a7cf5ba1a0c180e" providerId="LiveId" clId="{4808BAE5-75F9-4E10-BB33-AFD68CA050E9}" dt="2025-07-01T08:51:36.761" v="3858" actId="20577"/>
        <pc:sldMkLst>
          <pc:docMk/>
          <pc:sldMk cId="3376670076" sldId="349"/>
        </pc:sldMkLst>
        <pc:spChg chg="mod">
          <ac:chgData name="jasmin itzhaki" userId="5a7cf5ba1a0c180e" providerId="LiveId" clId="{4808BAE5-75F9-4E10-BB33-AFD68CA050E9}" dt="2025-07-01T08:51:36.761" v="3858" actId="20577"/>
          <ac:spMkLst>
            <pc:docMk/>
            <pc:sldMk cId="3376670076" sldId="349"/>
            <ac:spMk id="2" creationId="{22BB4570-5F5A-564F-7D12-BE8CA1A6BE90}"/>
          </ac:spMkLst>
        </pc:spChg>
        <pc:picChg chg="add mod">
          <ac:chgData name="jasmin itzhaki" userId="5a7cf5ba1a0c180e" providerId="LiveId" clId="{4808BAE5-75F9-4E10-BB33-AFD68CA050E9}" dt="2025-07-01T08:34:30.155" v="3701" actId="1076"/>
          <ac:picMkLst>
            <pc:docMk/>
            <pc:sldMk cId="3376670076" sldId="349"/>
            <ac:picMk id="7" creationId="{3C72FB3F-0A40-7409-97F1-946389511F1B}"/>
          </ac:picMkLst>
        </pc:picChg>
        <pc:picChg chg="add mod">
          <ac:chgData name="jasmin itzhaki" userId="5a7cf5ba1a0c180e" providerId="LiveId" clId="{4808BAE5-75F9-4E10-BB33-AFD68CA050E9}" dt="2025-07-01T08:35:49.574" v="3722" actId="208"/>
          <ac:picMkLst>
            <pc:docMk/>
            <pc:sldMk cId="3376670076" sldId="349"/>
            <ac:picMk id="10" creationId="{5A11026F-BFFD-2F96-2C37-78226508BE4D}"/>
          </ac:picMkLst>
        </pc:picChg>
      </pc:sldChg>
      <pc:sldChg chg="addSp delSp modSp add mod ord">
        <pc:chgData name="jasmin itzhaki" userId="5a7cf5ba1a0c180e" providerId="LiveId" clId="{4808BAE5-75F9-4E10-BB33-AFD68CA050E9}" dt="2025-07-13T19:17:28.056" v="4152" actId="403"/>
        <pc:sldMkLst>
          <pc:docMk/>
          <pc:sldMk cId="226267335" sldId="350"/>
        </pc:sldMkLst>
        <pc:spChg chg="add mod">
          <ac:chgData name="jasmin itzhaki" userId="5a7cf5ba1a0c180e" providerId="LiveId" clId="{4808BAE5-75F9-4E10-BB33-AFD68CA050E9}" dt="2025-07-13T19:17:28.056" v="4152" actId="403"/>
          <ac:spMkLst>
            <pc:docMk/>
            <pc:sldMk cId="226267335" sldId="350"/>
            <ac:spMk id="2" creationId="{BA255D51-89D7-27BF-5106-51B3BBC98188}"/>
          </ac:spMkLst>
        </pc:spChg>
        <pc:spChg chg="add mod">
          <ac:chgData name="jasmin itzhaki" userId="5a7cf5ba1a0c180e" providerId="LiveId" clId="{4808BAE5-75F9-4E10-BB33-AFD68CA050E9}" dt="2025-07-01T08:48:20.507" v="3839" actId="1076"/>
          <ac:spMkLst>
            <pc:docMk/>
            <pc:sldMk cId="226267335" sldId="350"/>
            <ac:spMk id="6" creationId="{2AE9E08B-0118-68FC-A5C4-C4D3386E174B}"/>
          </ac:spMkLst>
        </pc:spChg>
        <pc:picChg chg="add mod modCrop">
          <ac:chgData name="jasmin itzhaki" userId="5a7cf5ba1a0c180e" providerId="LiveId" clId="{4808BAE5-75F9-4E10-BB33-AFD68CA050E9}" dt="2025-07-01T08:48:25.349" v="3840" actId="1440"/>
          <ac:picMkLst>
            <pc:docMk/>
            <pc:sldMk cId="226267335" sldId="350"/>
            <ac:picMk id="7" creationId="{DBACE812-3EC2-EE58-105D-1C3BEF782523}"/>
          </ac:picMkLst>
        </pc:picChg>
      </pc:sldChg>
      <pc:sldChg chg="addSp modSp add mod modAnim modShow">
        <pc:chgData name="jasmin itzhaki" userId="5a7cf5ba1a0c180e" providerId="LiveId" clId="{4808BAE5-75F9-4E10-BB33-AFD68CA050E9}" dt="2025-07-13T19:42:07.058" v="4382" actId="14100"/>
        <pc:sldMkLst>
          <pc:docMk/>
          <pc:sldMk cId="2309378356" sldId="351"/>
        </pc:sldMkLst>
        <pc:spChg chg="mod">
          <ac:chgData name="jasmin itzhaki" userId="5a7cf5ba1a0c180e" providerId="LiveId" clId="{4808BAE5-75F9-4E10-BB33-AFD68CA050E9}" dt="2025-07-13T19:41:32.869" v="4381" actId="2711"/>
          <ac:spMkLst>
            <pc:docMk/>
            <pc:sldMk cId="2309378356" sldId="351"/>
            <ac:spMk id="2" creationId="{7F5545CC-3D1F-81AC-A836-72D73EF03496}"/>
          </ac:spMkLst>
        </pc:spChg>
        <pc:spChg chg="add mod">
          <ac:chgData name="jasmin itzhaki" userId="5a7cf5ba1a0c180e" providerId="LiveId" clId="{4808BAE5-75F9-4E10-BB33-AFD68CA050E9}" dt="2025-07-13T19:41:21.714" v="4379" actId="113"/>
          <ac:spMkLst>
            <pc:docMk/>
            <pc:sldMk cId="2309378356" sldId="351"/>
            <ac:spMk id="3" creationId="{9F5AD126-B871-3EA3-0A98-A91C5E03D2BC}"/>
          </ac:spMkLst>
        </pc:spChg>
        <pc:spChg chg="mod">
          <ac:chgData name="jasmin itzhaki" userId="5a7cf5ba1a0c180e" providerId="LiveId" clId="{4808BAE5-75F9-4E10-BB33-AFD68CA050E9}" dt="2025-07-13T19:27:14.777" v="4229" actId="21"/>
          <ac:spMkLst>
            <pc:docMk/>
            <pc:sldMk cId="2309378356" sldId="351"/>
            <ac:spMk id="4" creationId="{3E6D8637-75A3-E7EE-3532-B4C58CF0E7C9}"/>
          </ac:spMkLst>
        </pc:spChg>
        <pc:spChg chg="add mod">
          <ac:chgData name="jasmin itzhaki" userId="5a7cf5ba1a0c180e" providerId="LiveId" clId="{4808BAE5-75F9-4E10-BB33-AFD68CA050E9}" dt="2025-07-13T19:41:19.367" v="4378" actId="113"/>
          <ac:spMkLst>
            <pc:docMk/>
            <pc:sldMk cId="2309378356" sldId="351"/>
            <ac:spMk id="5" creationId="{BB069FFC-70DB-6162-F885-A0C518E6F47E}"/>
          </ac:spMkLst>
        </pc:spChg>
        <pc:spChg chg="add mod">
          <ac:chgData name="jasmin itzhaki" userId="5a7cf5ba1a0c180e" providerId="LiveId" clId="{4808BAE5-75F9-4E10-BB33-AFD68CA050E9}" dt="2025-07-13T19:42:07.058" v="4382" actId="14100"/>
          <ac:spMkLst>
            <pc:docMk/>
            <pc:sldMk cId="2309378356" sldId="351"/>
            <ac:spMk id="6" creationId="{A3433B1C-09DB-60B4-DD7D-E8BDA054A729}"/>
          </ac:spMkLst>
        </pc:spChg>
        <pc:spChg chg="add mod">
          <ac:chgData name="jasmin itzhaki" userId="5a7cf5ba1a0c180e" providerId="LiveId" clId="{4808BAE5-75F9-4E10-BB33-AFD68CA050E9}" dt="2025-07-13T19:41:12.261" v="4376" actId="113"/>
          <ac:spMkLst>
            <pc:docMk/>
            <pc:sldMk cId="2309378356" sldId="351"/>
            <ac:spMk id="7" creationId="{97E33D9E-A56A-2062-E451-07C1175DC577}"/>
          </ac:spMkLst>
        </pc:spChg>
        <pc:spChg chg="add mod">
          <ac:chgData name="jasmin itzhaki" userId="5a7cf5ba1a0c180e" providerId="LiveId" clId="{4808BAE5-75F9-4E10-BB33-AFD68CA050E9}" dt="2025-07-13T19:41:24.267" v="4380" actId="113"/>
          <ac:spMkLst>
            <pc:docMk/>
            <pc:sldMk cId="2309378356" sldId="351"/>
            <ac:spMk id="8" creationId="{EA799A12-1089-DFAD-CC42-7F678D9C5FC9}"/>
          </ac:spMkLst>
        </pc:spChg>
      </pc:sldChg>
      <pc:sldChg chg="new del">
        <pc:chgData name="jasmin itzhaki" userId="5a7cf5ba1a0c180e" providerId="LiveId" clId="{4808BAE5-75F9-4E10-BB33-AFD68CA050E9}" dt="2025-07-13T19:46:21.509" v="4385" actId="2696"/>
        <pc:sldMkLst>
          <pc:docMk/>
          <pc:sldMk cId="600086271" sldId="352"/>
        </pc:sldMkLst>
      </pc:sldChg>
      <pc:sldChg chg="addSp modSp add mod">
        <pc:chgData name="jasmin itzhaki" userId="5a7cf5ba1a0c180e" providerId="LiveId" clId="{4808BAE5-75F9-4E10-BB33-AFD68CA050E9}" dt="2025-07-13T19:52:28.948" v="4519" actId="113"/>
        <pc:sldMkLst>
          <pc:docMk/>
          <pc:sldMk cId="1956368849" sldId="352"/>
        </pc:sldMkLst>
        <pc:spChg chg="mod">
          <ac:chgData name="jasmin itzhaki" userId="5a7cf5ba1a0c180e" providerId="LiveId" clId="{4808BAE5-75F9-4E10-BB33-AFD68CA050E9}" dt="2025-07-13T19:52:21.222" v="4518" actId="1076"/>
          <ac:spMkLst>
            <pc:docMk/>
            <pc:sldMk cId="1956368849" sldId="352"/>
            <ac:spMk id="2" creationId="{0F011510-8F5A-4F64-A1AB-E2E443FF6B77}"/>
          </ac:spMkLst>
        </pc:spChg>
        <pc:spChg chg="add mod ord">
          <ac:chgData name="jasmin itzhaki" userId="5a7cf5ba1a0c180e" providerId="LiveId" clId="{4808BAE5-75F9-4E10-BB33-AFD68CA050E9}" dt="2025-07-13T19:52:11.943" v="4515" actId="14100"/>
          <ac:spMkLst>
            <pc:docMk/>
            <pc:sldMk cId="1956368849" sldId="352"/>
            <ac:spMk id="3" creationId="{9E2C7E8C-6210-DEAF-1571-FD3F4AF3C049}"/>
          </ac:spMkLst>
        </pc:spChg>
        <pc:spChg chg="mod">
          <ac:chgData name="jasmin itzhaki" userId="5a7cf5ba1a0c180e" providerId="LiveId" clId="{4808BAE5-75F9-4E10-BB33-AFD68CA050E9}" dt="2025-07-13T19:52:28.948" v="4519" actId="113"/>
          <ac:spMkLst>
            <pc:docMk/>
            <pc:sldMk cId="1956368849" sldId="352"/>
            <ac:spMk id="4" creationId="{B3CAE49B-1B9E-8BE1-ABDD-B980BB356769}"/>
          </ac:spMkLst>
        </pc:spChg>
      </pc:sldChg>
    </pc:docChg>
  </pc:docChgLst>
  <pc:docChgLst>
    <pc:chgData name="jasmin itzhaki" userId="5a7cf5ba1a0c180e" providerId="LiveId" clId="{29A4E5CB-AFBE-4295-8626-27F250E65EDC}"/>
    <pc:docChg chg="undo custSel addSld modSld sldOrd">
      <pc:chgData name="jasmin itzhaki" userId="5a7cf5ba1a0c180e" providerId="LiveId" clId="{29A4E5CB-AFBE-4295-8626-27F250E65EDC}" dt="2025-05-06T16:38:28.460" v="492" actId="20577"/>
      <pc:docMkLst>
        <pc:docMk/>
      </pc:docMkLst>
      <pc:sldChg chg="ord">
        <pc:chgData name="jasmin itzhaki" userId="5a7cf5ba1a0c180e" providerId="LiveId" clId="{29A4E5CB-AFBE-4295-8626-27F250E65EDC}" dt="2025-05-06T15:01:35.817" v="1"/>
        <pc:sldMkLst>
          <pc:docMk/>
          <pc:sldMk cId="2132343311" sldId="322"/>
        </pc:sldMkLst>
      </pc:sldChg>
      <pc:sldChg chg="modSp mod ord">
        <pc:chgData name="jasmin itzhaki" userId="5a7cf5ba1a0c180e" providerId="LiveId" clId="{29A4E5CB-AFBE-4295-8626-27F250E65EDC}" dt="2025-05-06T15:55:22.582" v="337" actId="21"/>
        <pc:sldMkLst>
          <pc:docMk/>
          <pc:sldMk cId="1715844087" sldId="323"/>
        </pc:sldMkLst>
      </pc:sldChg>
      <pc:sldChg chg="ord">
        <pc:chgData name="jasmin itzhaki" userId="5a7cf5ba1a0c180e" providerId="LiveId" clId="{29A4E5CB-AFBE-4295-8626-27F250E65EDC}" dt="2025-05-06T15:01:37.766" v="3"/>
        <pc:sldMkLst>
          <pc:docMk/>
          <pc:sldMk cId="1792847468" sldId="328"/>
        </pc:sldMkLst>
      </pc:sldChg>
      <pc:sldChg chg="addSp delSp modSp mod">
        <pc:chgData name="jasmin itzhaki" userId="5a7cf5ba1a0c180e" providerId="LiveId" clId="{29A4E5CB-AFBE-4295-8626-27F250E65EDC}" dt="2025-05-06T16:38:28.460" v="492" actId="20577"/>
        <pc:sldMkLst>
          <pc:docMk/>
          <pc:sldMk cId="2211355209" sldId="329"/>
        </pc:sldMkLst>
      </pc:sldChg>
      <pc:sldChg chg="modSp mod">
        <pc:chgData name="jasmin itzhaki" userId="5a7cf5ba1a0c180e" providerId="LiveId" clId="{29A4E5CB-AFBE-4295-8626-27F250E65EDC}" dt="2025-05-06T16:08:03.592" v="426" actId="20577"/>
        <pc:sldMkLst>
          <pc:docMk/>
          <pc:sldMk cId="225474563" sldId="332"/>
        </pc:sldMkLst>
        <pc:graphicFrameChg chg="modGraphic">
          <ac:chgData name="jasmin itzhaki" userId="5a7cf5ba1a0c180e" providerId="LiveId" clId="{29A4E5CB-AFBE-4295-8626-27F250E65EDC}" dt="2025-05-06T16:08:03.592" v="426" actId="20577"/>
          <ac:graphicFrameMkLst>
            <pc:docMk/>
            <pc:sldMk cId="225474563" sldId="332"/>
            <ac:graphicFrameMk id="42" creationId="{0DB85850-1001-8A3D-423B-8B880EA0CBFA}"/>
          </ac:graphicFrameMkLst>
        </pc:graphicFrameChg>
      </pc:sldChg>
      <pc:sldChg chg="modSp mod">
        <pc:chgData name="jasmin itzhaki" userId="5a7cf5ba1a0c180e" providerId="LiveId" clId="{29A4E5CB-AFBE-4295-8626-27F250E65EDC}" dt="2025-05-06T15:19:41.875" v="89" actId="20577"/>
        <pc:sldMkLst>
          <pc:docMk/>
          <pc:sldMk cId="824794260" sldId="334"/>
        </pc:sldMkLst>
      </pc:sldChg>
      <pc:sldChg chg="addSp delSp modSp new mod modShow">
        <pc:chgData name="jasmin itzhaki" userId="5a7cf5ba1a0c180e" providerId="LiveId" clId="{29A4E5CB-AFBE-4295-8626-27F250E65EDC}" dt="2025-05-06T15:47:27.859" v="316" actId="20577"/>
        <pc:sldMkLst>
          <pc:docMk/>
          <pc:sldMk cId="328615244" sldId="339"/>
        </pc:sldMkLst>
      </pc:sldChg>
      <pc:sldChg chg="delSp modSp add mod">
        <pc:chgData name="jasmin itzhaki" userId="5a7cf5ba1a0c180e" providerId="LiveId" clId="{29A4E5CB-AFBE-4295-8626-27F250E65EDC}" dt="2025-05-06T16:36:25.156" v="430" actId="478"/>
        <pc:sldMkLst>
          <pc:docMk/>
          <pc:sldMk cId="2694460353" sldId="34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rtl="1">
              <a:defRPr sz="1200"/>
            </a:lvl1pPr>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אריך 2"/>
          <p:cNvSpPr>
            <a:spLocks noGrp="1"/>
          </p:cNvSpPr>
          <p:nvPr>
            <p:ph type="dt" sz="quarter" idx="1"/>
          </p:nvPr>
        </p:nvSpPr>
        <p:spPr>
          <a:xfrm>
            <a:off x="0" y="0"/>
            <a:ext cx="2971800" cy="458788"/>
          </a:xfrm>
          <a:prstGeom prst="rect">
            <a:avLst/>
          </a:prstGeom>
        </p:spPr>
        <p:txBody>
          <a:bodyPr vert="horz" lIns="91440" tIns="45720" rIns="91440" bIns="45720" rtlCol="1"/>
          <a:lstStyle>
            <a:lvl1pPr algn="r" rtl="1">
              <a:defRPr sz="1200"/>
            </a:lvl1pPr>
          </a:lstStyle>
          <a:p>
            <a:pPr algn="l" rtl="1"/>
            <a:fld id="{E23175EB-1E56-4303-A52A-5A78ED174D43}" type="datetime1">
              <a:rPr lang="he-IL" smtClean="0">
                <a:latin typeface="Tahoma" panose="020B0604030504040204" pitchFamily="34" charset="0"/>
                <a:ea typeface="Tahoma" panose="020B0604030504040204" pitchFamily="34" charset="0"/>
                <a:cs typeface="Tahoma" panose="020B0604030504040204" pitchFamily="34" charset="0"/>
              </a:rPr>
              <a:pPr algn="l" rtl="1"/>
              <a:t>י"ז/תמוז/תשפ"ה</a:t>
            </a:fld>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כותרת תחתונה 3"/>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rtl="1">
              <a:defRPr sz="1200"/>
            </a:lvl1pPr>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5" name="מציין מיקום של מספר שקופית 4"/>
          <p:cNvSpPr>
            <a:spLocks noGrp="1"/>
          </p:cNvSpPr>
          <p:nvPr>
            <p:ph type="sldNum" sz="quarter" idx="3"/>
          </p:nvPr>
        </p:nvSpPr>
        <p:spPr>
          <a:xfrm>
            <a:off x="0" y="8685213"/>
            <a:ext cx="2971800" cy="458787"/>
          </a:xfrm>
          <a:prstGeom prst="rect">
            <a:avLst/>
          </a:prstGeom>
        </p:spPr>
        <p:txBody>
          <a:bodyPr vert="horz" lIns="91440" tIns="45720" rIns="91440" bIns="45720" rtlCol="1" anchor="b"/>
          <a:lstStyle>
            <a:lvl1pPr algn="r" rtl="1">
              <a:defRPr sz="1200"/>
            </a:lvl1pPr>
          </a:lstStyle>
          <a:p>
            <a:pPr algn="l" rtl="1"/>
            <a:fld id="{C60DD202-58A1-4ABD-B068-DFFCA0C44EAC}" type="slidenum">
              <a:rPr lang="he-IL">
                <a:latin typeface="Tahoma" panose="020B0604030504040204" pitchFamily="34" charset="0"/>
                <a:ea typeface="Tahoma" panose="020B0604030504040204" pitchFamily="34" charset="0"/>
                <a:cs typeface="Tahoma" panose="020B0604030504040204" pitchFamily="34" charset="0"/>
              </a:rPr>
              <a:pPr algn="l" rtl="1"/>
              <a:t>‹#›</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64219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7200"/>
          </a:xfrm>
          <a:prstGeom prst="rect">
            <a:avLst/>
          </a:prstGeom>
        </p:spPr>
        <p:txBody>
          <a:bodyPr vert="horz" lIns="91440" tIns="45720" rIns="91440" bIns="45720" rtlCol="1"/>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a:p>
        </p:txBody>
      </p:sp>
      <p:sp>
        <p:nvSpPr>
          <p:cNvPr id="3" name="מציין מיקום של תאריך 2"/>
          <p:cNvSpPr>
            <a:spLocks noGrp="1"/>
          </p:cNvSpPr>
          <p:nvPr>
            <p:ph type="dt" idx="1"/>
          </p:nvPr>
        </p:nvSpPr>
        <p:spPr>
          <a:xfrm>
            <a:off x="0" y="0"/>
            <a:ext cx="2971800" cy="457200"/>
          </a:xfrm>
          <a:prstGeom prst="rect">
            <a:avLst/>
          </a:prstGeom>
        </p:spPr>
        <p:txBody>
          <a:bodyPr vert="horz" lIns="91440" tIns="45720" rIns="91440" bIns="45720" rtlCol="1"/>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C48BA35B-761C-475B-8CB9-8CAE8110DFAE}" type="datetime1">
              <a:rPr lang="he-IL" smtClean="0"/>
              <a:pPr/>
              <a:t>י"ז/תמוז/תשפ"ה</a:t>
            </a:fld>
            <a:endParaRPr lang="he-IL"/>
          </a:p>
        </p:txBody>
      </p:sp>
      <p:sp>
        <p:nvSpPr>
          <p:cNvPr id="4" name="מציין מיקום של תמונת שקופית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1" anchor="ctr"/>
          <a:lstStyle/>
          <a:p>
            <a:pPr rtl="1"/>
            <a:endParaRPr lang="he-IL" noProof="0"/>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1"/>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a:p>
        </p:txBody>
      </p:sp>
      <p:sp>
        <p:nvSpPr>
          <p:cNvPr id="7" name="מציין מיקום של מספר שקופית 6"/>
          <p:cNvSpPr>
            <a:spLocks noGrp="1"/>
          </p:cNvSpPr>
          <p:nvPr>
            <p:ph type="sldNum" sz="quarter" idx="5"/>
          </p:nvPr>
        </p:nvSpPr>
        <p:spPr>
          <a:xfrm>
            <a:off x="0" y="8685213"/>
            <a:ext cx="2971800" cy="457200"/>
          </a:xfrm>
          <a:prstGeom prst="rect">
            <a:avLst/>
          </a:prstGeom>
        </p:spPr>
        <p:txBody>
          <a:bodyPr vert="horz" lIns="91440" tIns="45720" rIns="91440" bIns="45720" rtlCol="1" anchor="b"/>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F93199CD-3E1B-4AE6-990F-76F925F5EA9F}" type="slidenum">
              <a:rPr lang="he-IL" smtClean="0"/>
              <a:pPr/>
              <a:t>‹#›</a:t>
            </a:fld>
            <a:endParaRPr lang="he-IL"/>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hf hdr="0" ftr="0" dt="0"/>
  <p:notesStyle>
    <a:lvl1pPr marL="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9144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3716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8288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poolindx.com/he/"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ice.co.il/bdispot/news/article/970054?utm_source"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poolindx.com/he/"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pPr rtl="1"/>
            <a:fld id="{F93199CD-3E1B-4AE6-990F-76F925F5EA9F}" type="slidenum">
              <a:rPr lang="he-IL" smtClean="0"/>
              <a:t>1</a:t>
            </a:fld>
            <a:endParaRPr lang="he-IL"/>
          </a:p>
        </p:txBody>
      </p:sp>
    </p:spTree>
    <p:extLst>
      <p:ext uri="{BB962C8B-B14F-4D97-AF65-F5344CB8AC3E}">
        <p14:creationId xmlns:p14="http://schemas.microsoft.com/office/powerpoint/2010/main" val="3443528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rPr>
              <a:t>https://www.mako.co.il/health-news/local/Article-4a5b58c17027091027.htm</a:t>
            </a:r>
            <a:endPar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white"/>
                </a:solidFill>
                <a:effectLst/>
                <a:uLnTx/>
                <a:uFillTx/>
                <a:latin typeface="Century Gothic"/>
                <a:ea typeface="Tahoma" panose="020B0604030504040204" pitchFamily="34" charset="0"/>
                <a:cs typeface="Gisha" panose="020B0502040204020203" pitchFamily="34" charset="-79"/>
              </a:rPr>
              <a:t>מכת הטביעות לא מתרחשת רק בים או בבריכה. לא מעט משפחות איבדו את בניהם ובנותיהם כתוצאה מטביעה בבריכות ביתיות, אמבטיות או בדליי מים. היסח דעת אפילו של שניות בודדות עלול להוביל לתוצאה הרת אסון.</a:t>
            </a:r>
          </a:p>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rPr>
              <a:t> – עליה של 46% במקרי הטביעה בארץ (2024)</a:t>
            </a:r>
          </a:p>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r>
              <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rPr>
              <a:t> </a:t>
            </a:r>
            <a:r>
              <a:rPr lang="he-IL" sz="1800" b="0" i="0" dirty="0">
                <a:effectLst/>
                <a:latin typeface="Alef" panose="00000500000000000000" pitchFamily="2" charset="-79"/>
                <a:cs typeface="Alef" panose="00000500000000000000" pitchFamily="2" charset="-79"/>
              </a:rPr>
              <a:t>ילדים בגילאי 1-4 הם בעלי הסיכוי הגבוה ביותר לטבוע. </a:t>
            </a:r>
          </a:p>
          <a:p>
            <a:r>
              <a:rPr lang="he-IL" sz="1800" b="0" i="0" dirty="0">
                <a:effectLst/>
                <a:latin typeface="Alef" panose="00000500000000000000" pitchFamily="2" charset="-79"/>
                <a:cs typeface="Alef" panose="00000500000000000000" pitchFamily="2" charset="-79"/>
              </a:rPr>
              <a:t>אחריהם – ילדים בגילאי 5-9 שנים </a:t>
            </a:r>
            <a:r>
              <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rPr>
              <a:t>(הדו"ח העולמי לטביעה של ה-</a:t>
            </a:r>
            <a:r>
              <a:rPr kumimoji="0" lang="en-US"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rPr>
              <a:t>WHO)</a:t>
            </a:r>
          </a:p>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he-IL" sz="18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endParaRPr lang="he-IL" dirty="0"/>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2</a:t>
            </a:fld>
            <a:endParaRPr lang="he-IL"/>
          </a:p>
        </p:txBody>
      </p:sp>
    </p:spTree>
    <p:extLst>
      <p:ext uri="{BB962C8B-B14F-4D97-AF65-F5344CB8AC3E}">
        <p14:creationId xmlns:p14="http://schemas.microsoft.com/office/powerpoint/2010/main" val="3597178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223520" indent="-223520">
              <a:lnSpc>
                <a:spcPct val="150000"/>
              </a:lnSpc>
              <a:buFont typeface="Arial" panose="020B0604020202020204" pitchFamily="34" charset="0"/>
              <a:buChar char="•"/>
            </a:pPr>
            <a:r>
              <a:rPr lang="he-IL" sz="1200" b="1" dirty="0">
                <a:latin typeface="Tahoma"/>
                <a:ea typeface="Tahoma"/>
                <a:cs typeface="Tahoma"/>
              </a:rPr>
              <a:t>לדבר על מה מבדל אותנו מאחרים:</a:t>
            </a:r>
            <a:r>
              <a:rPr lang="en-US" sz="1200" b="1" dirty="0">
                <a:latin typeface="Tahoma"/>
                <a:ea typeface="Tahoma"/>
                <a:cs typeface="Tahoma"/>
              </a:rPr>
              <a:t> </a:t>
            </a:r>
            <a:endParaRPr lang="he-IL" sz="1200" b="1" dirty="0">
              <a:latin typeface="Tahoma"/>
              <a:ea typeface="Tahoma"/>
              <a:cs typeface="Tahoma"/>
            </a:endParaRPr>
          </a:p>
          <a:p>
            <a:pPr marL="223520" indent="-223520">
              <a:lnSpc>
                <a:spcPct val="150000"/>
              </a:lnSpc>
              <a:buFont typeface="Arial" panose="020B0604020202020204" pitchFamily="34" charset="0"/>
              <a:buChar char="•"/>
            </a:pPr>
            <a:r>
              <a:rPr lang="he-IL" sz="1200" b="1" dirty="0">
                <a:latin typeface="Tahoma"/>
                <a:ea typeface="Tahoma"/>
                <a:cs typeface="Tahoma"/>
              </a:rPr>
              <a:t>זיהוי צפי למצוקה אמיתית </a:t>
            </a:r>
            <a:r>
              <a:rPr lang="he-IL" sz="1200" dirty="0">
                <a:latin typeface="Tahoma"/>
                <a:ea typeface="Tahoma"/>
                <a:cs typeface="Tahoma"/>
              </a:rPr>
              <a:t>בזמן אמת.</a:t>
            </a:r>
          </a:p>
          <a:p>
            <a:pPr marL="223520" indent="-223520">
              <a:lnSpc>
                <a:spcPct val="150000"/>
              </a:lnSpc>
              <a:buFont typeface="Arial" panose="020B0604020202020204" pitchFamily="34" charset="0"/>
              <a:buChar char="•"/>
            </a:pPr>
            <a:r>
              <a:rPr lang="he-IL" sz="1200" dirty="0">
                <a:latin typeface="Tahoma"/>
                <a:ea typeface="Tahoma"/>
                <a:cs typeface="Tahoma"/>
              </a:rPr>
              <a:t>התראה עם </a:t>
            </a:r>
            <a:r>
              <a:rPr lang="he-IL" sz="1200" b="1" dirty="0">
                <a:latin typeface="Tahoma"/>
                <a:ea typeface="Tahoma"/>
                <a:cs typeface="Tahoma"/>
              </a:rPr>
              <a:t>מיקום מדויק.</a:t>
            </a:r>
          </a:p>
          <a:p>
            <a:pPr marL="223520" indent="-223520">
              <a:lnSpc>
                <a:spcPct val="150000"/>
              </a:lnSpc>
              <a:buFont typeface="Arial" panose="020B0604020202020204" pitchFamily="34" charset="0"/>
              <a:buChar char="•"/>
            </a:pPr>
            <a:r>
              <a:rPr lang="he-IL" sz="1200" dirty="0">
                <a:latin typeface="Tahoma"/>
                <a:ea typeface="Tahoma"/>
                <a:cs typeface="Tahoma"/>
              </a:rPr>
              <a:t>התאמה לסביבות </a:t>
            </a:r>
            <a:r>
              <a:rPr lang="he-IL" sz="1200" b="1" dirty="0">
                <a:latin typeface="Tahoma"/>
                <a:ea typeface="Tahoma"/>
                <a:cs typeface="Tahoma"/>
              </a:rPr>
              <a:t>מגוונות.</a:t>
            </a:r>
            <a:endParaRPr lang="he-IL" sz="1200" dirty="0">
              <a:latin typeface="Tahoma"/>
              <a:ea typeface="Tahoma"/>
              <a:cs typeface="Tahoma"/>
            </a:endParaRPr>
          </a:p>
          <a:p>
            <a:endParaRPr lang="he-IL" dirty="0"/>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5</a:t>
            </a:fld>
            <a:endParaRPr lang="he-IL"/>
          </a:p>
        </p:txBody>
      </p:sp>
    </p:spTree>
    <p:extLst>
      <p:ext uri="{BB962C8B-B14F-4D97-AF65-F5344CB8AC3E}">
        <p14:creationId xmlns:p14="http://schemas.microsoft.com/office/powerpoint/2010/main" val="3418311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latin typeface="Tahoma"/>
                <a:ea typeface="Tahoma"/>
                <a:cs typeface="Tahoma"/>
              </a:rPr>
              <a:t>בריכות</a:t>
            </a:r>
            <a:r>
              <a:rPr lang="en-US" b="1" dirty="0">
                <a:latin typeface="Tahoma"/>
                <a:ea typeface="Tahoma"/>
                <a:cs typeface="Tahoma"/>
              </a:rPr>
              <a:t> </a:t>
            </a:r>
            <a:r>
              <a:rPr lang="en-US" b="1" dirty="0" err="1">
                <a:latin typeface="Tahoma"/>
                <a:ea typeface="Tahoma"/>
                <a:cs typeface="Tahoma"/>
              </a:rPr>
              <a:t>קבועות</a:t>
            </a:r>
            <a:r>
              <a:rPr lang="en-US" b="1" dirty="0">
                <a:latin typeface="Tahoma"/>
                <a:ea typeface="Tahoma"/>
                <a:cs typeface="Tahoma"/>
              </a:rPr>
              <a:t> (</a:t>
            </a:r>
            <a:r>
              <a:rPr lang="en-US" b="1" dirty="0" err="1">
                <a:latin typeface="Tahoma"/>
                <a:ea typeface="Tahoma"/>
                <a:cs typeface="Tahoma"/>
              </a:rPr>
              <a:t>בטון</a:t>
            </a:r>
            <a:r>
              <a:rPr lang="en-US" b="1" dirty="0">
                <a:latin typeface="Tahoma"/>
                <a:ea typeface="Tahoma"/>
                <a:cs typeface="Tahoma"/>
              </a:rPr>
              <a:t>, </a:t>
            </a:r>
            <a:r>
              <a:rPr lang="en-US" b="1" dirty="0" err="1">
                <a:latin typeface="Tahoma"/>
                <a:ea typeface="Tahoma"/>
                <a:cs typeface="Tahoma"/>
              </a:rPr>
              <a:t>פיברגלס</a:t>
            </a:r>
            <a:r>
              <a:rPr lang="en-US" b="1" dirty="0">
                <a:latin typeface="Tahoma"/>
                <a:ea typeface="Tahoma"/>
                <a:cs typeface="Tahoma"/>
              </a:rPr>
              <a:t>, </a:t>
            </a:r>
            <a:r>
              <a:rPr lang="en-US" b="1" dirty="0" err="1">
                <a:latin typeface="Tahoma"/>
                <a:ea typeface="Tahoma"/>
                <a:cs typeface="Tahoma"/>
              </a:rPr>
              <a:t>מתועשות</a:t>
            </a:r>
            <a:r>
              <a:rPr lang="en-US" b="1" dirty="0">
                <a:latin typeface="Tahoma"/>
                <a:ea typeface="Tahoma"/>
                <a:cs typeface="Tahoma"/>
              </a:rPr>
              <a:t>)</a:t>
            </a:r>
            <a:r>
              <a:rPr lang="en-US" dirty="0">
                <a:latin typeface="Tahoma"/>
                <a:ea typeface="Tahoma"/>
                <a:cs typeface="Tahoma"/>
              </a:rPr>
              <a:t>: </a:t>
            </a:r>
            <a:r>
              <a:rPr lang="en-US" dirty="0" err="1">
                <a:latin typeface="Tahoma"/>
                <a:ea typeface="Tahoma"/>
                <a:cs typeface="Tahoma"/>
              </a:rPr>
              <a:t>נכון</a:t>
            </a:r>
            <a:r>
              <a:rPr lang="en-US" dirty="0">
                <a:latin typeface="Tahoma"/>
                <a:ea typeface="Tahoma"/>
                <a:cs typeface="Tahoma"/>
              </a:rPr>
              <a:t> ל-2023, </a:t>
            </a:r>
            <a:r>
              <a:rPr lang="en-US" dirty="0" err="1">
                <a:latin typeface="Tahoma"/>
                <a:ea typeface="Tahoma"/>
                <a:cs typeface="Tahoma"/>
              </a:rPr>
              <a:t>בישראל</a:t>
            </a:r>
            <a:r>
              <a:rPr lang="en-US" dirty="0">
                <a:latin typeface="Tahoma"/>
                <a:ea typeface="Tahoma"/>
                <a:cs typeface="Tahoma"/>
              </a:rPr>
              <a:t> </a:t>
            </a:r>
            <a:r>
              <a:rPr lang="en-US" dirty="0" err="1">
                <a:latin typeface="Tahoma"/>
                <a:ea typeface="Tahoma"/>
                <a:cs typeface="Tahoma"/>
              </a:rPr>
              <a:t>יש</a:t>
            </a:r>
            <a:r>
              <a:rPr lang="en-US" dirty="0">
                <a:latin typeface="Tahoma"/>
                <a:ea typeface="Tahoma"/>
                <a:cs typeface="Tahoma"/>
              </a:rPr>
              <a:t> כ-38,000 </a:t>
            </a:r>
            <a:r>
              <a:rPr lang="en-US" dirty="0" err="1">
                <a:latin typeface="Tahoma"/>
                <a:ea typeface="Tahoma"/>
                <a:cs typeface="Tahoma"/>
              </a:rPr>
              <a:t>בריכות</a:t>
            </a:r>
            <a:r>
              <a:rPr lang="en-US" dirty="0">
                <a:latin typeface="Tahoma"/>
                <a:ea typeface="Tahoma"/>
                <a:cs typeface="Tahoma"/>
              </a:rPr>
              <a:t> </a:t>
            </a:r>
            <a:r>
              <a:rPr lang="en-US" dirty="0" err="1">
                <a:latin typeface="Tahoma"/>
                <a:ea typeface="Tahoma"/>
                <a:cs typeface="Tahoma"/>
              </a:rPr>
              <a:t>פרטיות</a:t>
            </a:r>
            <a:r>
              <a:rPr lang="en-US" dirty="0">
                <a:latin typeface="Tahoma"/>
                <a:ea typeface="Tahoma"/>
                <a:cs typeface="Tahoma"/>
              </a:rPr>
              <a:t> </a:t>
            </a:r>
            <a:r>
              <a:rPr lang="en-US" dirty="0" err="1">
                <a:latin typeface="Tahoma"/>
                <a:ea typeface="Tahoma"/>
                <a:cs typeface="Tahoma"/>
              </a:rPr>
              <a:t>קבועות</a:t>
            </a:r>
            <a:r>
              <a:rPr lang="en-US" dirty="0">
                <a:latin typeface="Tahoma"/>
                <a:ea typeface="Tahoma"/>
                <a:cs typeface="Tahoma"/>
              </a:rPr>
              <a:t>. </a:t>
            </a:r>
            <a:r>
              <a:rPr lang="en-US" dirty="0" err="1">
                <a:latin typeface="Tahoma"/>
                <a:ea typeface="Tahoma"/>
                <a:cs typeface="Tahoma"/>
                <a:hlinkClick r:id="rId3"/>
              </a:rPr>
              <a:t>פורטל</a:t>
            </a:r>
            <a:r>
              <a:rPr lang="en-US" dirty="0">
                <a:latin typeface="Tahoma"/>
                <a:ea typeface="Tahoma"/>
                <a:cs typeface="Tahoma"/>
                <a:hlinkClick r:id="rId3"/>
              </a:rPr>
              <a:t> </a:t>
            </a:r>
            <a:r>
              <a:rPr lang="en-US" dirty="0" err="1">
                <a:latin typeface="Tahoma"/>
                <a:ea typeface="Tahoma"/>
                <a:cs typeface="Tahoma"/>
                <a:hlinkClick r:id="rId3"/>
              </a:rPr>
              <a:t>בריכות</a:t>
            </a:r>
            <a:r>
              <a:rPr lang="en-US" dirty="0">
                <a:latin typeface="Tahoma"/>
                <a:ea typeface="Tahoma"/>
                <a:cs typeface="Tahoma"/>
                <a:hlinkClick r:id="rId3"/>
              </a:rPr>
              <a:t> </a:t>
            </a:r>
            <a:r>
              <a:rPr lang="en-US" dirty="0" err="1">
                <a:latin typeface="Tahoma"/>
                <a:ea typeface="Tahoma"/>
                <a:cs typeface="Tahoma"/>
                <a:hlinkClick r:id="rId3"/>
              </a:rPr>
              <a:t>שחייה</a:t>
            </a:r>
            <a:r>
              <a:rPr lang="en-US" dirty="0">
                <a:latin typeface="Tahoma"/>
                <a:ea typeface="Tahoma"/>
                <a:cs typeface="Tahoma"/>
                <a:hlinkClick r:id="rId3"/>
              </a:rPr>
              <a:t>, </a:t>
            </a:r>
            <a:r>
              <a:rPr lang="en-US" dirty="0" err="1">
                <a:latin typeface="Tahoma"/>
                <a:ea typeface="Tahoma"/>
                <a:cs typeface="Tahoma"/>
                <a:hlinkClick r:id="rId3"/>
              </a:rPr>
              <a:t>ספורט</a:t>
            </a:r>
            <a:r>
              <a:rPr lang="en-US" dirty="0">
                <a:latin typeface="Tahoma"/>
                <a:ea typeface="Tahoma"/>
                <a:cs typeface="Tahoma"/>
                <a:hlinkClick r:id="rId3"/>
              </a:rPr>
              <a:t> </a:t>
            </a:r>
            <a:r>
              <a:rPr lang="en-US" dirty="0" err="1">
                <a:latin typeface="Tahoma"/>
                <a:ea typeface="Tahoma"/>
                <a:cs typeface="Tahoma"/>
                <a:hlinkClick r:id="rId3"/>
              </a:rPr>
              <a:t>וחופי</a:t>
            </a:r>
            <a:r>
              <a:rPr lang="en-US" dirty="0">
                <a:latin typeface="Tahoma"/>
                <a:ea typeface="Tahoma"/>
                <a:cs typeface="Tahoma"/>
                <a:hlinkClick r:id="rId3"/>
              </a:rPr>
              <a:t> </a:t>
            </a:r>
            <a:r>
              <a:rPr lang="en-US" dirty="0" err="1">
                <a:latin typeface="Tahoma"/>
                <a:ea typeface="Tahoma"/>
                <a:cs typeface="Tahoma"/>
                <a:hlinkClick r:id="rId3"/>
              </a:rPr>
              <a:t>רחצה</a:t>
            </a:r>
            <a:endParaRPr lang="en-US" dirty="0">
              <a:latin typeface="Tahoma"/>
              <a:ea typeface="Tahoma"/>
              <a:cs typeface="Tahoma"/>
              <a:hlinkClick r:id="rId3"/>
            </a:endParaRPr>
          </a:p>
          <a:p>
            <a:endParaRPr lang="en-US" dirty="0"/>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Gisha"/>
                <a:ea typeface="Tahoma"/>
                <a:cs typeface="Gisha"/>
              </a:rPr>
              <a:t>משפחות עם בריכות פרטיות </a:t>
            </a:r>
            <a:br>
              <a:rPr lang="he-IL" dirty="0">
                <a:latin typeface="Gisha"/>
                <a:ea typeface="Tahoma"/>
                <a:cs typeface="Gisha"/>
              </a:rPr>
            </a:br>
            <a:r>
              <a:rPr lang="he-IL" dirty="0">
                <a:latin typeface="Gisha"/>
                <a:ea typeface="Tahoma"/>
                <a:cs typeface="Gisha"/>
              </a:rPr>
              <a:t>   • בעלי בריכות קבועות </a:t>
            </a:r>
            <a:br>
              <a:rPr lang="he-IL" dirty="0">
                <a:latin typeface="Gisha"/>
                <a:ea typeface="Tahoma"/>
                <a:cs typeface="Gisha"/>
              </a:rPr>
            </a:br>
            <a:r>
              <a:rPr lang="he-IL" dirty="0">
                <a:latin typeface="Gisha"/>
                <a:ea typeface="Tahoma"/>
                <a:cs typeface="Gisha"/>
              </a:rPr>
              <a:t>   • משתמשי בריכות עונתיות (גומי/מתנפחות)</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Gisha"/>
                <a:ea typeface="Tahoma"/>
                <a:cs typeface="Gisha"/>
              </a:rPr>
              <a:t>   • הורים המחפשים שקט נפשי בזמן פעילויות מים</a:t>
            </a:r>
            <a:endParaRPr lang="en-US" dirty="0"/>
          </a:p>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he-IL" smtClean="0"/>
              <a:pPr/>
              <a:t>6</a:t>
            </a:fld>
            <a:endParaRPr lang="he-IL"/>
          </a:p>
        </p:txBody>
      </p:sp>
    </p:spTree>
    <p:extLst>
      <p:ext uri="{BB962C8B-B14F-4D97-AF65-F5344CB8AC3E}">
        <p14:creationId xmlns:p14="http://schemas.microsoft.com/office/powerpoint/2010/main" val="20683923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e-IL" b="1"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מקור נוסף מעריך את שוק זה ב‑120 מיליון דולר בשנת 2023, עם צמיחה צפויה ל‑380 מיליון עד 2032 (</a:t>
            </a:r>
            <a:r>
              <a:rPr lang="en-US" b="1"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CAGR </a:t>
            </a:r>
            <a:r>
              <a:rPr lang="he-IL" b="1"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של 13.5%)</a:t>
            </a:r>
          </a:p>
          <a:p>
            <a:r>
              <a:rPr lang="en-US" b="1" dirty="0">
                <a:solidFill>
                  <a:schemeClr val="bg1"/>
                </a:solidFill>
                <a:latin typeface="Tahoma"/>
                <a:ea typeface="Tahoma"/>
                <a:cs typeface="Tahoma"/>
                <a:hlinkClick r:id="rId3">
                  <a:extLst>
                    <a:ext uri="{A12FA001-AC4F-418D-AE19-62706E023703}">
                      <ahyp:hlinkClr xmlns:ahyp="http://schemas.microsoft.com/office/drawing/2018/hyperlinkcolor" val="tx"/>
                    </a:ext>
                  </a:extLst>
                </a:hlinkClick>
              </a:rPr>
              <a:t>https://dataintelo.com/report/global-anti-drowning-bracelet-market?utm_source=chatgpt.com</a:t>
            </a:r>
          </a:p>
          <a:p>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יוקר</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המחייה</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גם</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כאן</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כמה</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נוציא</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השנה</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על</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בריכות</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השחייה</a:t>
            </a:r>
            <a:r>
              <a:rPr lang="en-US" dirty="0">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 - </a:t>
            </a:r>
            <a:r>
              <a:rPr lang="en-US" dirty="0" err="1">
                <a:solidFill>
                  <a:srgbClr val="E68010"/>
                </a:solidFill>
                <a:latin typeface="Tahoma"/>
                <a:ea typeface="Tahoma"/>
                <a:cs typeface="Tahoma"/>
                <a:hlinkClick r:id="rId3">
                  <a:extLst>
                    <a:ext uri="{A12FA001-AC4F-418D-AE19-62706E023703}">
                      <ahyp:hlinkClr xmlns:ahyp="http://schemas.microsoft.com/office/drawing/2018/hyperlinkcolor" val="tx"/>
                    </a:ext>
                  </a:extLst>
                </a:hlinkClick>
              </a:rPr>
              <a:t>אייס</a:t>
            </a:r>
            <a:endParaRPr lang="en-US" dirty="0"/>
          </a:p>
          <a:p>
            <a:r>
              <a:rPr lang="en-US" dirty="0" err="1">
                <a:latin typeface="Tahoma"/>
                <a:ea typeface="Tahoma"/>
                <a:cs typeface="Tahoma"/>
                <a:hlinkClick r:id="rId4"/>
              </a:rPr>
              <a:t>פורטל</a:t>
            </a:r>
            <a:r>
              <a:rPr lang="en-US" dirty="0">
                <a:latin typeface="Tahoma"/>
                <a:ea typeface="Tahoma"/>
                <a:cs typeface="Tahoma"/>
                <a:hlinkClick r:id="rId4"/>
              </a:rPr>
              <a:t> </a:t>
            </a:r>
            <a:r>
              <a:rPr lang="en-US" dirty="0" err="1">
                <a:latin typeface="Tahoma"/>
                <a:ea typeface="Tahoma"/>
                <a:cs typeface="Tahoma"/>
                <a:hlinkClick r:id="rId4"/>
              </a:rPr>
              <a:t>בריכות</a:t>
            </a:r>
            <a:r>
              <a:rPr lang="en-US" dirty="0">
                <a:latin typeface="Tahoma"/>
                <a:ea typeface="Tahoma"/>
                <a:cs typeface="Tahoma"/>
                <a:hlinkClick r:id="rId4"/>
              </a:rPr>
              <a:t> </a:t>
            </a:r>
            <a:r>
              <a:rPr lang="en-US" dirty="0" err="1">
                <a:latin typeface="Tahoma"/>
                <a:ea typeface="Tahoma"/>
                <a:cs typeface="Tahoma"/>
                <a:hlinkClick r:id="rId4"/>
              </a:rPr>
              <a:t>שחייה</a:t>
            </a:r>
            <a:r>
              <a:rPr lang="en-US" dirty="0">
                <a:latin typeface="Tahoma"/>
                <a:ea typeface="Tahoma"/>
                <a:cs typeface="Tahoma"/>
                <a:hlinkClick r:id="rId4"/>
              </a:rPr>
              <a:t>, </a:t>
            </a:r>
            <a:r>
              <a:rPr lang="en-US" dirty="0" err="1">
                <a:latin typeface="Tahoma"/>
                <a:ea typeface="Tahoma"/>
                <a:cs typeface="Tahoma"/>
                <a:hlinkClick r:id="rId4"/>
              </a:rPr>
              <a:t>ספורט</a:t>
            </a:r>
            <a:r>
              <a:rPr lang="en-US" dirty="0">
                <a:latin typeface="Tahoma"/>
                <a:ea typeface="Tahoma"/>
                <a:cs typeface="Tahoma"/>
                <a:hlinkClick r:id="rId4"/>
              </a:rPr>
              <a:t> </a:t>
            </a:r>
            <a:r>
              <a:rPr lang="en-US" dirty="0" err="1">
                <a:latin typeface="Tahoma"/>
                <a:ea typeface="Tahoma"/>
                <a:cs typeface="Tahoma"/>
                <a:hlinkClick r:id="rId4"/>
              </a:rPr>
              <a:t>וחופי</a:t>
            </a:r>
            <a:r>
              <a:rPr lang="en-US" dirty="0">
                <a:latin typeface="Tahoma"/>
                <a:ea typeface="Tahoma"/>
                <a:cs typeface="Tahoma"/>
                <a:hlinkClick r:id="rId4"/>
              </a:rPr>
              <a:t> </a:t>
            </a:r>
            <a:r>
              <a:rPr lang="en-US" dirty="0" err="1">
                <a:latin typeface="Tahoma"/>
                <a:ea typeface="Tahoma"/>
                <a:cs typeface="Tahoma"/>
                <a:hlinkClick r:id="rId4"/>
              </a:rPr>
              <a:t>רחצה</a:t>
            </a:r>
            <a:endParaRPr lang="en-US" dirty="0">
              <a:latin typeface="Tahoma"/>
              <a:ea typeface="Tahoma"/>
              <a:cs typeface="Tahoma"/>
            </a:endParaRPr>
          </a:p>
          <a:p>
            <a:r>
              <a:rPr lang="en-US" dirty="0"/>
              <a:t>https://bizzness.net/%D7%A8%D7%92%D7%A2-%D7%9C%D7%A4%D7%A0%D7%99-%D7%94%D7%94%D7%9C%D7%99%D7%9B%D7%94-%D7%9C%D7%99%D7%9D-%D7%94%D7%A0%D7%94-%D7%94%D7%A0%D7%AA%D7%95%D7%A0%D7%99%D7%9D-109-%D7%99%D7%9C%D7%93%D7%99%D7%9D/</a:t>
            </a:r>
            <a:endParaRPr lang="he-IL" dirty="0"/>
          </a:p>
          <a:p>
            <a:r>
              <a:rPr lang="en-US" dirty="0"/>
              <a:t>https://publichealth.doctorsonly.co.il/2014/11/87647/</a:t>
            </a:r>
            <a:endParaRPr lang="he-IL"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he-IL" smtClean="0"/>
              <a:pPr/>
              <a:t>7</a:t>
            </a:fld>
            <a:endParaRPr lang="he-IL"/>
          </a:p>
        </p:txBody>
      </p:sp>
    </p:spTree>
    <p:extLst>
      <p:ext uri="{BB962C8B-B14F-4D97-AF65-F5344CB8AC3E}">
        <p14:creationId xmlns:p14="http://schemas.microsoft.com/office/powerpoint/2010/main" val="2801302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6A6C7-F55E-BAD2-4B6E-8929906E871E}"/>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9C2721E6-9003-C0E7-8A23-5261954BDF6A}"/>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246E3405-6804-CD53-8A1C-8C1F1B27DA79}"/>
              </a:ext>
            </a:extLst>
          </p:cNvPr>
          <p:cNvSpPr>
            <a:spLocks noGrp="1"/>
          </p:cNvSpPr>
          <p:nvPr>
            <p:ph type="body" idx="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3FDC9571-B7E7-2E41-C03D-AAEFF36A7141}"/>
              </a:ext>
            </a:extLst>
          </p:cNvPr>
          <p:cNvSpPr>
            <a:spLocks noGrp="1"/>
          </p:cNvSpPr>
          <p:nvPr>
            <p:ph type="sldNum" sz="quarter" idx="10"/>
          </p:nvPr>
        </p:nvSpPr>
        <p:spPr/>
        <p:txBody>
          <a:bodyPr/>
          <a:lstStyle/>
          <a:p>
            <a:pPr rtl="1"/>
            <a:fld id="{F93199CD-3E1B-4AE6-990F-76F925F5EA9F}" type="slidenum">
              <a:rPr lang="he-IL" smtClean="0"/>
              <a:t>8</a:t>
            </a:fld>
            <a:endParaRPr lang="he-IL"/>
          </a:p>
        </p:txBody>
      </p:sp>
    </p:spTree>
    <p:extLst>
      <p:ext uri="{BB962C8B-B14F-4D97-AF65-F5344CB8AC3E}">
        <p14:creationId xmlns:p14="http://schemas.microsoft.com/office/powerpoint/2010/main" val="2798273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A5D0E-1C88-4C14-5F7A-AB5C3BBB27FF}"/>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47FF7E40-84BC-A955-3770-324DCC2E5F6B}"/>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93FB3AFA-CAD7-1326-3A26-EF40BB863728}"/>
              </a:ext>
            </a:extLst>
          </p:cNvPr>
          <p:cNvSpPr>
            <a:spLocks noGrp="1"/>
          </p:cNvSpPr>
          <p:nvPr>
            <p:ph type="body" idx="1"/>
          </p:nvPr>
        </p:nvSpPr>
        <p:spPr/>
        <p:txBody>
          <a:bodyPr/>
          <a:lstStyle/>
          <a:p>
            <a:r>
              <a:rPr lang="en-US" dirty="0" err="1">
                <a:latin typeface="Calibri"/>
                <a:ea typeface="Calibri"/>
                <a:cs typeface="Calibri"/>
              </a:rPr>
              <a:t>הפרויקט</a:t>
            </a:r>
            <a:r>
              <a:rPr lang="en-US" dirty="0">
                <a:latin typeface="Calibri"/>
                <a:ea typeface="Calibri"/>
                <a:cs typeface="Calibri"/>
              </a:rPr>
              <a:t> </a:t>
            </a:r>
            <a:r>
              <a:rPr lang="en-US" dirty="0" err="1">
                <a:latin typeface="Calibri"/>
                <a:ea typeface="Calibri"/>
                <a:cs typeface="Calibri"/>
              </a:rPr>
              <a:t>נמצא</a:t>
            </a:r>
            <a:r>
              <a:rPr lang="en-US" dirty="0">
                <a:latin typeface="Calibri"/>
                <a:ea typeface="Calibri"/>
                <a:cs typeface="Calibri"/>
              </a:rPr>
              <a:t> </a:t>
            </a:r>
            <a:r>
              <a:rPr lang="en-US" dirty="0" err="1">
                <a:latin typeface="Calibri"/>
                <a:ea typeface="Calibri"/>
                <a:cs typeface="Calibri"/>
              </a:rPr>
              <a:t>בשלב</a:t>
            </a:r>
            <a:r>
              <a:rPr lang="en-US" dirty="0">
                <a:latin typeface="Calibri"/>
                <a:ea typeface="Calibri"/>
                <a:cs typeface="Calibri"/>
              </a:rPr>
              <a:t> </a:t>
            </a:r>
            <a:r>
              <a:rPr lang="en-US" dirty="0" err="1">
                <a:latin typeface="Calibri"/>
                <a:ea typeface="Calibri"/>
                <a:cs typeface="Calibri"/>
              </a:rPr>
              <a:t>פיתוח</a:t>
            </a:r>
            <a:r>
              <a:rPr lang="en-US" dirty="0">
                <a:latin typeface="Calibri"/>
                <a:ea typeface="Calibri"/>
                <a:cs typeface="Calibri"/>
              </a:rPr>
              <a:t> </a:t>
            </a:r>
            <a:r>
              <a:rPr lang="en-US" dirty="0" err="1">
                <a:latin typeface="Calibri"/>
                <a:ea typeface="Calibri"/>
                <a:cs typeface="Calibri"/>
              </a:rPr>
              <a:t>ראשוני</a:t>
            </a:r>
            <a:endParaRPr lang="en-US" dirty="0">
              <a:latin typeface="Calibri"/>
              <a:ea typeface="Calibri"/>
              <a:cs typeface="Calibri"/>
            </a:endParaRPr>
          </a:p>
        </p:txBody>
      </p:sp>
      <p:sp>
        <p:nvSpPr>
          <p:cNvPr id="4" name="Номер слайда 3">
            <a:extLst>
              <a:ext uri="{FF2B5EF4-FFF2-40B4-BE49-F238E27FC236}">
                <a16:creationId xmlns:a16="http://schemas.microsoft.com/office/drawing/2014/main" id="{BCE764A8-52B8-F808-1E33-61582B594E9B}"/>
              </a:ext>
            </a:extLst>
          </p:cNvPr>
          <p:cNvSpPr>
            <a:spLocks noGrp="1"/>
          </p:cNvSpPr>
          <p:nvPr>
            <p:ph type="sldNum" sz="quarter" idx="5"/>
          </p:nvPr>
        </p:nvSpPr>
        <p:spPr/>
        <p:txBody>
          <a:bodyPr/>
          <a:lstStyle/>
          <a:p>
            <a:fld id="{F93199CD-3E1B-4AE6-990F-76F925F5EA9F}" type="slidenum">
              <a:rPr lang="he-IL" smtClean="0"/>
              <a:pPr/>
              <a:t>10</a:t>
            </a:fld>
            <a:endParaRPr lang="he-IL"/>
          </a:p>
        </p:txBody>
      </p:sp>
    </p:spTree>
    <p:extLst>
      <p:ext uri="{BB962C8B-B14F-4D97-AF65-F5344CB8AC3E}">
        <p14:creationId xmlns:p14="http://schemas.microsoft.com/office/powerpoint/2010/main" val="40911812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B9BBC-4542-5FE1-7C65-E471CB3A6CD9}"/>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F8F8D90-ABEB-ED36-600D-5BAAA822F40F}"/>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83806E2B-5340-9EC5-200C-FFBED7718B23}"/>
              </a:ext>
            </a:extLst>
          </p:cNvPr>
          <p:cNvSpPr>
            <a:spLocks noGrp="1"/>
          </p:cNvSpPr>
          <p:nvPr>
            <p:ph type="body" idx="1"/>
          </p:nvPr>
        </p:nvSpPr>
        <p:spPr/>
        <p:txBody>
          <a:bodyPr/>
          <a:lstStyle/>
          <a:p>
            <a:pPr>
              <a:buNone/>
            </a:pPr>
            <a:r>
              <a:rPr lang="he-IL" b="1" dirty="0"/>
              <a:t>הצעדים הבאים</a:t>
            </a:r>
          </a:p>
          <a:p>
            <a:pPr>
              <a:buFont typeface="+mj-lt"/>
              <a:buAutoNum type="arabicPeriod"/>
            </a:pPr>
            <a:r>
              <a:rPr lang="he-IL" b="1" dirty="0"/>
              <a:t> ולידציה של בעיה ופתרון</a:t>
            </a:r>
            <a:endParaRPr lang="he-IL" dirty="0"/>
          </a:p>
          <a:p>
            <a:pPr marL="742950" lvl="1" indent="-285750">
              <a:buFont typeface="+mj-lt"/>
              <a:buAutoNum type="arabicPeriod"/>
            </a:pPr>
            <a:r>
              <a:rPr lang="he-IL" dirty="0"/>
              <a:t>ביצוע ראיונות עומק עם הורים לילדים בגילאי 3–10</a:t>
            </a:r>
          </a:p>
          <a:p>
            <a:pPr marL="742950" lvl="1" indent="-285750">
              <a:buFont typeface="+mj-lt"/>
              <a:buAutoNum type="arabicPeriod"/>
            </a:pPr>
            <a:r>
              <a:rPr lang="he-IL" dirty="0"/>
              <a:t>הפצת סקר כמותי לבחינת הצורך, רמת הדחיפות והנכונות לתשלום</a:t>
            </a:r>
          </a:p>
          <a:p>
            <a:pPr marL="742950" lvl="1" indent="-285750">
              <a:buFont typeface="+mj-lt"/>
              <a:buAutoNum type="arabicPeriod"/>
            </a:pPr>
            <a:r>
              <a:rPr lang="he-IL" dirty="0"/>
              <a:t>בחינת התאמה בין הפתרון המוצע לציפיות והעדפות המשתמשים</a:t>
            </a:r>
          </a:p>
          <a:p>
            <a:pPr>
              <a:buFont typeface="+mj-lt"/>
              <a:buAutoNum type="arabicPeriod"/>
            </a:pPr>
            <a:r>
              <a:rPr lang="he-IL" b="1" dirty="0"/>
              <a:t> ביצוע סקר שוק מסודר</a:t>
            </a:r>
            <a:endParaRPr lang="he-IL" dirty="0"/>
          </a:p>
          <a:p>
            <a:pPr marL="742950" lvl="1" indent="-285750">
              <a:buFont typeface="+mj-lt"/>
              <a:buAutoNum type="arabicPeriod"/>
            </a:pPr>
            <a:r>
              <a:rPr lang="he-IL" dirty="0"/>
              <a:t>הערכת גודל השוק הפוטנציאלי</a:t>
            </a:r>
          </a:p>
          <a:p>
            <a:pPr marL="742950" lvl="1" indent="-285750">
              <a:buFont typeface="+mj-lt"/>
              <a:buAutoNum type="arabicPeriod"/>
            </a:pPr>
            <a:r>
              <a:rPr lang="he-IL" dirty="0"/>
              <a:t>זיהוי פלחי שוק מובילים (בריכות פרטיות, קייטנות, צימרים וכו')</a:t>
            </a:r>
          </a:p>
          <a:p>
            <a:pPr>
              <a:buFont typeface="+mj-lt"/>
              <a:buAutoNum type="arabicPeriod"/>
            </a:pPr>
            <a:r>
              <a:rPr lang="he-IL" b="1" dirty="0"/>
              <a:t> גיבוש דרישות טכניות לאבטיפוס (</a:t>
            </a:r>
            <a:r>
              <a:rPr lang="en-US" b="1" dirty="0"/>
              <a:t>MVP)</a:t>
            </a:r>
            <a:endParaRPr lang="en-US" dirty="0"/>
          </a:p>
          <a:p>
            <a:pPr marL="742950" lvl="1" indent="-285750">
              <a:buFont typeface="+mj-lt"/>
              <a:buAutoNum type="arabicPeriod"/>
            </a:pPr>
            <a:r>
              <a:rPr lang="he-IL" dirty="0"/>
              <a:t>הגדרת רכיבי חומרה נדרשים (חיישנים, תקשורת, סוללה)</a:t>
            </a:r>
          </a:p>
          <a:p>
            <a:pPr marL="742950" lvl="1" indent="-285750">
              <a:buFont typeface="+mj-lt"/>
              <a:buAutoNum type="arabicPeriod"/>
            </a:pPr>
            <a:r>
              <a:rPr lang="he-IL" dirty="0"/>
              <a:t>תכנון מבנה תוכנה ואפליקציה בסיסית לניהול והתרעות</a:t>
            </a:r>
          </a:p>
          <a:p>
            <a:pPr>
              <a:buFont typeface="+mj-lt"/>
              <a:buAutoNum type="arabicPeriod"/>
            </a:pPr>
            <a:r>
              <a:rPr lang="he-IL" b="1" dirty="0"/>
              <a:t> בחינת שיתופי פעולה עם מפתחים ומהנדסי חומרה</a:t>
            </a:r>
            <a:endParaRPr lang="he-IL" dirty="0"/>
          </a:p>
          <a:p>
            <a:pPr marL="742950" lvl="1" indent="-285750">
              <a:buFont typeface="+mj-lt"/>
              <a:buAutoNum type="arabicPeriod"/>
            </a:pPr>
            <a:r>
              <a:rPr lang="he-IL" dirty="0"/>
              <a:t>איתור שותפים טכנולוגיים לפיתוח ראשוני</a:t>
            </a:r>
          </a:p>
          <a:p>
            <a:pPr marL="742950" lvl="1" indent="-285750">
              <a:buFont typeface="+mj-lt"/>
              <a:buAutoNum type="arabicPeriod"/>
            </a:pPr>
            <a:r>
              <a:rPr lang="he-IL" dirty="0"/>
              <a:t>בדיקת אופציות לפיתוח בארץ או באאוטסורסינג</a:t>
            </a:r>
          </a:p>
          <a:p>
            <a:pPr>
              <a:buFont typeface="+mj-lt"/>
              <a:buAutoNum type="arabicPeriod"/>
            </a:pPr>
            <a:r>
              <a:rPr lang="he-IL" b="1" dirty="0"/>
              <a:t> גיוס משאבים ראשוני</a:t>
            </a:r>
            <a:endParaRPr lang="he-IL" dirty="0"/>
          </a:p>
          <a:p>
            <a:pPr marL="742950" lvl="1" indent="-285750">
              <a:buFont typeface="+mj-lt"/>
              <a:buAutoNum type="arabicPeriod"/>
            </a:pPr>
            <a:r>
              <a:rPr lang="he-IL" dirty="0"/>
              <a:t>בניית תקציב למימוש שלב ההקמה</a:t>
            </a:r>
          </a:p>
          <a:p>
            <a:pPr marL="742950" lvl="1" indent="-285750">
              <a:buFont typeface="+mj-lt"/>
              <a:buAutoNum type="arabicPeriod"/>
            </a:pPr>
            <a:r>
              <a:rPr lang="he-IL" dirty="0"/>
              <a:t>פנייה למשקיעים, חממות או מענקי סיוע ראשוניים</a:t>
            </a:r>
          </a:p>
          <a:p>
            <a:endParaRPr lang="he-IL" dirty="0"/>
          </a:p>
        </p:txBody>
      </p:sp>
      <p:sp>
        <p:nvSpPr>
          <p:cNvPr id="4" name="מציין מיקום של מספר שקופית 3">
            <a:extLst>
              <a:ext uri="{FF2B5EF4-FFF2-40B4-BE49-F238E27FC236}">
                <a16:creationId xmlns:a16="http://schemas.microsoft.com/office/drawing/2014/main" id="{C264B0F4-AA95-AD54-55DB-6328D992824A}"/>
              </a:ext>
            </a:extLst>
          </p:cNvPr>
          <p:cNvSpPr>
            <a:spLocks noGrp="1"/>
          </p:cNvSpPr>
          <p:nvPr>
            <p:ph type="sldNum" sz="quarter" idx="5"/>
          </p:nvPr>
        </p:nvSpPr>
        <p:spPr/>
        <p:txBody>
          <a:bodyPr/>
          <a:lstStyle/>
          <a:p>
            <a:fld id="{F93199CD-3E1B-4AE6-990F-76F925F5EA9F}" type="slidenum">
              <a:rPr lang="he-IL" smtClean="0"/>
              <a:pPr/>
              <a:t>11</a:t>
            </a:fld>
            <a:endParaRPr lang="he-IL"/>
          </a:p>
        </p:txBody>
      </p:sp>
    </p:spTree>
    <p:extLst>
      <p:ext uri="{BB962C8B-B14F-4D97-AF65-F5344CB8AC3E}">
        <p14:creationId xmlns:p14="http://schemas.microsoft.com/office/powerpoint/2010/main" val="1198637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1970EE-D487-C9C0-07D8-3F60FD7B3FB9}"/>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4D536EBB-A30E-EA59-92C7-F27F4450F2F7}"/>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406A4C95-7ABC-40F2-B6FA-9DED1EF18D6D}"/>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8ED2FB73-E748-F4DC-41C9-E02E02F37F99}"/>
              </a:ext>
            </a:extLst>
          </p:cNvPr>
          <p:cNvSpPr>
            <a:spLocks noGrp="1"/>
          </p:cNvSpPr>
          <p:nvPr>
            <p:ph type="sldNum" sz="quarter" idx="10"/>
          </p:nvPr>
        </p:nvSpPr>
        <p:spPr/>
        <p:txBody>
          <a:bodyPr/>
          <a:lstStyle/>
          <a:p>
            <a:pPr rtl="1"/>
            <a:fld id="{F93199CD-3E1B-4AE6-990F-76F925F5EA9F}" type="slidenum">
              <a:rPr lang="he-IL" smtClean="0"/>
              <a:t>13</a:t>
            </a:fld>
            <a:endParaRPr lang="he-IL"/>
          </a:p>
        </p:txBody>
      </p:sp>
    </p:spTree>
    <p:extLst>
      <p:ext uri="{BB962C8B-B14F-4D97-AF65-F5344CB8AC3E}">
        <p14:creationId xmlns:p14="http://schemas.microsoft.com/office/powerpoint/2010/main" val="14637299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bg>
      <p:bgPr>
        <a:gradFill>
          <a:gsLst>
            <a:gs pos="10000">
              <a:srgbClr val="06171C"/>
            </a:gs>
            <a:gs pos="100000">
              <a:srgbClr val="134251"/>
            </a:gs>
            <a:gs pos="65000">
              <a:srgbClr val="134251"/>
            </a:gs>
          </a:gsLst>
          <a:lin ang="13500000" scaled="0"/>
        </a:gradFill>
        <a:effectLst/>
      </p:bgPr>
    </p:bg>
    <p:spTree>
      <p:nvGrpSpPr>
        <p:cNvPr id="1" name=""/>
        <p:cNvGrpSpPr/>
        <p:nvPr/>
      </p:nvGrpSpPr>
      <p:grpSpPr>
        <a:xfrm>
          <a:off x="0" y="0"/>
          <a:ext cx="0" cy="0"/>
          <a:chOff x="0" y="0"/>
          <a:chExt cx="0" cy="0"/>
        </a:xfrm>
      </p:grpSpPr>
      <p:pic>
        <p:nvPicPr>
          <p:cNvPr id="9" name="תמונה 8" descr="גל אוקיינוס גדול"/>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5637212" y="0"/>
            <a:ext cx="6551612" cy="6857942"/>
          </a:xfrm>
          <a:prstGeom prst="rect">
            <a:avLst/>
          </a:prstGeom>
        </p:spPr>
      </p:pic>
      <p:sp>
        <p:nvSpPr>
          <p:cNvPr id="8" name="מלבן 7"/>
          <p:cNvSpPr/>
          <p:nvPr/>
        </p:nvSpPr>
        <p:spPr>
          <a:xfrm flipH="1">
            <a:off x="5637213" y="0"/>
            <a:ext cx="4572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2" name="כותרת 1"/>
          <p:cNvSpPr>
            <a:spLocks noGrp="1"/>
          </p:cNvSpPr>
          <p:nvPr>
            <p:ph type="ctrTitle"/>
          </p:nvPr>
        </p:nvSpPr>
        <p:spPr>
          <a:xfrm flipH="1">
            <a:off x="608011" y="1600200"/>
            <a:ext cx="4572001" cy="3733800"/>
          </a:xfrm>
        </p:spPr>
        <p:txBody>
          <a:bodyPr rtlCol="1" anchor="b">
            <a:normAutofit/>
          </a:bodyPr>
          <a:lstStyle>
            <a:lvl1pPr algn="r" rtl="1">
              <a:lnSpc>
                <a:spcPct val="80000"/>
              </a:lnSpc>
              <a:defRPr sz="54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rtl="1"/>
            <a:r>
              <a:rPr lang="he-IL" noProof="0"/>
              <a:t>לחץ כדי לערוך סגנון כותרת של תבנית בסיס</a:t>
            </a:r>
          </a:p>
        </p:txBody>
      </p:sp>
      <p:sp>
        <p:nvSpPr>
          <p:cNvPr id="3" name="כותרת משנה 2"/>
          <p:cNvSpPr>
            <a:spLocks noGrp="1"/>
          </p:cNvSpPr>
          <p:nvPr>
            <p:ph type="subTitle" idx="1"/>
          </p:nvPr>
        </p:nvSpPr>
        <p:spPr>
          <a:xfrm flipH="1">
            <a:off x="608013" y="5562599"/>
            <a:ext cx="4571999" cy="835025"/>
          </a:xfrm>
        </p:spPr>
        <p:txBody>
          <a:bodyPr rtlCol="1">
            <a:normAutofit/>
          </a:bodyPr>
          <a:lstStyle>
            <a:lvl1pPr marL="0" indent="0" algn="r" rtl="1">
              <a:spcBef>
                <a:spcPts val="0"/>
              </a:spcBef>
              <a:buNone/>
              <a:defRPr sz="2000" cap="none" baseline="0">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457200" indent="0" algn="ctr" rtl="1">
              <a:buNone/>
              <a:defRPr>
                <a:solidFill>
                  <a:schemeClr val="tx1">
                    <a:tint val="75000"/>
                  </a:schemeClr>
                </a:solidFill>
              </a:defRPr>
            </a:lvl2pPr>
            <a:lvl3pPr marL="914400" indent="0" algn="ctr" rtl="1">
              <a:buNone/>
              <a:defRPr>
                <a:solidFill>
                  <a:schemeClr val="tx1">
                    <a:tint val="75000"/>
                  </a:schemeClr>
                </a:solidFill>
              </a:defRPr>
            </a:lvl3pPr>
            <a:lvl4pPr marL="1371600" indent="0" algn="ctr" rtl="1">
              <a:buNone/>
              <a:defRPr>
                <a:solidFill>
                  <a:schemeClr val="tx1">
                    <a:tint val="75000"/>
                  </a:schemeClr>
                </a:solidFill>
              </a:defRPr>
            </a:lvl4pPr>
            <a:lvl5pPr marL="1828800" indent="0" algn="ctr" rtl="1">
              <a:buNone/>
              <a:defRPr>
                <a:solidFill>
                  <a:schemeClr val="tx1">
                    <a:tint val="75000"/>
                  </a:schemeClr>
                </a:solidFill>
              </a:defRPr>
            </a:lvl5pPr>
            <a:lvl6pPr marL="2286000" indent="0" algn="ctr" rtl="1">
              <a:buNone/>
              <a:defRPr>
                <a:solidFill>
                  <a:schemeClr val="tx1">
                    <a:tint val="75000"/>
                  </a:schemeClr>
                </a:solidFill>
              </a:defRPr>
            </a:lvl6pPr>
            <a:lvl7pPr marL="2743200" indent="0" algn="ctr" rtl="1">
              <a:buNone/>
              <a:defRPr>
                <a:solidFill>
                  <a:schemeClr val="tx1">
                    <a:tint val="75000"/>
                  </a:schemeClr>
                </a:solidFill>
              </a:defRPr>
            </a:lvl7pPr>
            <a:lvl8pPr marL="3200400" indent="0" algn="ctr" rtl="1">
              <a:buNone/>
              <a:defRPr>
                <a:solidFill>
                  <a:schemeClr val="tx1">
                    <a:tint val="75000"/>
                  </a:schemeClr>
                </a:solidFill>
              </a:defRPr>
            </a:lvl8pPr>
            <a:lvl9pPr marL="3657600" indent="0" algn="ctr" rtl="1">
              <a:buNone/>
              <a:defRPr>
                <a:solidFill>
                  <a:schemeClr val="tx1">
                    <a:tint val="75000"/>
                  </a:schemeClr>
                </a:solidFill>
              </a:defRPr>
            </a:lvl9pPr>
          </a:lstStyle>
          <a:p>
            <a:pPr rtl="1"/>
            <a:r>
              <a:rPr lang="he-IL" noProof="0"/>
              <a:t>לחץ כדי לערוך סגנון כותרת משנה של תבנית בסיס</a:t>
            </a: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אנכי 2"/>
          <p:cNvSpPr>
            <a:spLocks noGrp="1"/>
          </p:cNvSpPr>
          <p:nvPr>
            <p:ph type="body" orient="vert" idx="1" hasCustomPrompt="1"/>
          </p:nvPr>
        </p:nvSpPr>
        <p:spPr>
          <a:xfrm flipH="1">
            <a:off x="1065212" y="1828800"/>
            <a:ext cx="9144001" cy="4419600"/>
          </a:xfrm>
        </p:spPr>
        <p:txBody>
          <a:bodyPr vert="vert270" rtlCol="1"/>
          <a:lstStyle>
            <a:lvl1pPr algn="r" rtl="1">
              <a:defRPr/>
            </a:lvl1pPr>
            <a:lvl2pPr algn="r" rtl="1">
              <a:defRPr/>
            </a:lvl2pPr>
            <a:lvl3pPr algn="r" rtl="1">
              <a:defRPr/>
            </a:lvl3pPr>
            <a:lvl4pPr algn="r" rtl="1">
              <a:defRPr/>
            </a:lvl4pPr>
            <a:lvl5pPr algn="r" rtl="1">
              <a:defRPr/>
            </a:lvl5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7DC6B1CC-6971-4444-BCB4-662CE159740E}" type="datetime1">
              <a:rPr lang="he-IL" smtClean="0"/>
              <a:pPr/>
              <a:t>י"ז/תמוז/תשפ"ה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flipH="1">
            <a:off x="1065212" y="609600"/>
            <a:ext cx="1981201" cy="5638800"/>
          </a:xfrm>
        </p:spPr>
        <p:txBody>
          <a:bodyPr vert="vert270" rtlCol="1"/>
          <a:lstStyle>
            <a:lvl1pPr algn="r" rtl="1">
              <a:defRPr/>
            </a:lvl1pPr>
          </a:lstStyle>
          <a:p>
            <a:pPr rtl="1"/>
            <a:r>
              <a:rPr lang="he-IL" noProof="0"/>
              <a:t>לחץ כדי לערוך סגנון כותרת של תבנית בסיס</a:t>
            </a:r>
          </a:p>
        </p:txBody>
      </p:sp>
      <p:sp>
        <p:nvSpPr>
          <p:cNvPr id="3" name="מציין מיקום טקסט אנכי 2"/>
          <p:cNvSpPr>
            <a:spLocks noGrp="1"/>
          </p:cNvSpPr>
          <p:nvPr>
            <p:ph type="body" orient="vert" idx="1" hasCustomPrompt="1"/>
          </p:nvPr>
        </p:nvSpPr>
        <p:spPr>
          <a:xfrm flipH="1">
            <a:off x="3275014" y="609600"/>
            <a:ext cx="7391399" cy="5638800"/>
          </a:xfrm>
        </p:spPr>
        <p:txBody>
          <a:bodyPr vert="vert270" rtlCol="1"/>
          <a:lstStyle>
            <a:lvl1pPr algn="r" rtl="1">
              <a:defRPr/>
            </a:lvl1pPr>
            <a:lvl2pPr algn="r" rtl="1">
              <a:defRPr/>
            </a:lvl2pPr>
            <a:lvl3pPr algn="r" rtl="1">
              <a:defRPr/>
            </a:lvl3pPr>
            <a:lvl4pPr algn="r" rtl="1">
              <a:defRPr/>
            </a:lvl4pPr>
            <a:lvl5pPr algn="r" rtl="1">
              <a:defRPr/>
            </a:lvl5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20C961FA-43DB-46FA-BF3E-278A56B2228E}" type="datetime1">
              <a:rPr lang="he-IL" smtClean="0"/>
              <a:pPr/>
              <a:t>י"ז/תמוז/תשפ"ה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idx="1" hasCustomPrompt="1"/>
          </p:nvPr>
        </p:nvSpPr>
        <p:spPr>
          <a:xfrm flipH="1">
            <a:off x="1065212" y="1828800"/>
            <a:ext cx="9144001" cy="4419600"/>
          </a:xfrm>
        </p:spPr>
        <p:txBody>
          <a:bodyPr rtlCol="1"/>
          <a:lstStyle>
            <a:lvl1pPr algn="r" rtl="1">
              <a:defRPr/>
            </a:lvl1pPr>
            <a:lvl2pPr algn="r" rtl="1">
              <a:defRPr/>
            </a:lvl2pPr>
            <a:lvl3pPr algn="r" rtl="1">
              <a:defRPr/>
            </a:lvl3pPr>
            <a:lvl4pPr algn="r" rtl="1">
              <a:defRPr/>
            </a:lvl4pPr>
            <a:lvl5pPr algn="r" rtl="1">
              <a:defRPr/>
            </a:lvl5pPr>
            <a:lvl6pPr algn="r" rtl="1">
              <a:defRPr/>
            </a:lvl6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4B8FD7A6-BBAF-4B7B-A399-FED6C238AAF6}" type="datetime1">
              <a:rPr lang="he-IL" smtClean="0"/>
              <a:pPr/>
              <a:t>י"ז/תמוז/תשפ"ה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bg>
      <p:bgPr>
        <a:gradFill>
          <a:gsLst>
            <a:gs pos="10000">
              <a:srgbClr val="06171C"/>
            </a:gs>
            <a:gs pos="100000">
              <a:srgbClr val="134251"/>
            </a:gs>
            <a:gs pos="65000">
              <a:srgbClr val="134251"/>
            </a:gs>
          </a:gsLst>
          <a:lin ang="2700000" scaled="0"/>
        </a:gradFill>
        <a:effectLst/>
      </p:bgPr>
    </p:bg>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2436815" y="1616074"/>
            <a:ext cx="7315198" cy="2727325"/>
          </a:xfrm>
        </p:spPr>
        <p:txBody>
          <a:bodyPr rtlCol="1" anchor="b">
            <a:normAutofit/>
          </a:bodyPr>
          <a:lstStyle>
            <a:lvl1pPr algn="r" rtl="1">
              <a:lnSpc>
                <a:spcPct val="80000"/>
              </a:lnSpc>
              <a:defRPr sz="4800" b="0" cap="none" baseline="0"/>
            </a:lvl1pPr>
          </a:lstStyle>
          <a:p>
            <a:pPr rtl="1"/>
            <a:r>
              <a:rPr lang="he-IL" noProof="0"/>
              <a:t>לחץ כדי לערוך סגנון כותרת של תבנית בסיס</a:t>
            </a:r>
          </a:p>
        </p:txBody>
      </p:sp>
      <p:sp>
        <p:nvSpPr>
          <p:cNvPr id="3" name="מציין מיקום טקסט 2"/>
          <p:cNvSpPr>
            <a:spLocks noGrp="1"/>
          </p:cNvSpPr>
          <p:nvPr>
            <p:ph type="body" idx="1" hasCustomPrompt="1"/>
          </p:nvPr>
        </p:nvSpPr>
        <p:spPr>
          <a:xfrm flipH="1">
            <a:off x="2436813" y="4495800"/>
            <a:ext cx="7315198" cy="1673225"/>
          </a:xfrm>
        </p:spPr>
        <p:txBody>
          <a:bodyPr rtlCol="1" anchor="t">
            <a:normAutofit/>
          </a:bodyPr>
          <a:lstStyle>
            <a:lvl1pPr marL="0" indent="0" algn="r" rtl="1">
              <a:spcBef>
                <a:spcPts val="0"/>
              </a:spcBef>
              <a:buNone/>
              <a:defRPr sz="2400" cap="none" baseline="0">
                <a:solidFill>
                  <a:schemeClr val="tx2"/>
                </a:solidFill>
              </a:defRPr>
            </a:lvl1pPr>
            <a:lvl2pPr marL="457200" indent="0" algn="r" rtl="1">
              <a:buNone/>
              <a:defRPr sz="1800">
                <a:solidFill>
                  <a:schemeClr val="tx1">
                    <a:tint val="75000"/>
                  </a:schemeClr>
                </a:solidFill>
              </a:defRPr>
            </a:lvl2pPr>
            <a:lvl3pPr marL="914400" indent="0" algn="r" rtl="1">
              <a:buNone/>
              <a:defRPr sz="1600">
                <a:solidFill>
                  <a:schemeClr val="tx1">
                    <a:tint val="75000"/>
                  </a:schemeClr>
                </a:solidFill>
              </a:defRPr>
            </a:lvl3pPr>
            <a:lvl4pPr marL="1371600" indent="0" algn="r" rtl="1">
              <a:buNone/>
              <a:defRPr sz="1400">
                <a:solidFill>
                  <a:schemeClr val="tx1">
                    <a:tint val="75000"/>
                  </a:schemeClr>
                </a:solidFill>
              </a:defRPr>
            </a:lvl4pPr>
            <a:lvl5pPr marL="1828800" indent="0" algn="r" rtl="1">
              <a:buNone/>
              <a:defRPr sz="1400">
                <a:solidFill>
                  <a:schemeClr val="tx1">
                    <a:tint val="75000"/>
                  </a:schemeClr>
                </a:solidFill>
              </a:defRPr>
            </a:lvl5pPr>
            <a:lvl6pPr marL="2286000" indent="0" algn="r" rtl="1">
              <a:buNone/>
              <a:defRPr sz="1400">
                <a:solidFill>
                  <a:schemeClr val="tx1">
                    <a:tint val="75000"/>
                  </a:schemeClr>
                </a:solidFill>
              </a:defRPr>
            </a:lvl6pPr>
            <a:lvl7pPr marL="2743200" indent="0" algn="r" rtl="1">
              <a:buNone/>
              <a:defRPr sz="1400">
                <a:solidFill>
                  <a:schemeClr val="tx1">
                    <a:tint val="75000"/>
                  </a:schemeClr>
                </a:solidFill>
              </a:defRPr>
            </a:lvl7pPr>
            <a:lvl8pPr marL="3200400" indent="0" algn="r" rtl="1">
              <a:buNone/>
              <a:defRPr sz="1400">
                <a:solidFill>
                  <a:schemeClr val="tx1">
                    <a:tint val="75000"/>
                  </a:schemeClr>
                </a:solidFill>
              </a:defRPr>
            </a:lvl8pPr>
            <a:lvl9pPr marL="3657600" indent="0" algn="r" rtl="1">
              <a:buNone/>
              <a:defRPr sz="1400">
                <a:solidFill>
                  <a:schemeClr val="tx1">
                    <a:tint val="75000"/>
                  </a:schemeClr>
                </a:solidFill>
              </a:defRPr>
            </a:lvl9pPr>
          </a:lstStyle>
          <a:p>
            <a:pPr lvl="0" rtl="1"/>
            <a:r>
              <a:rPr lang="he-IL" noProof="0"/>
              <a:t>לחץ כדי לערוך סגנונות טקסט של תבנית בסיס</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FD6E802D-0F61-4A7D-8271-E319BD8BEFF8}" type="datetime1">
              <a:rPr lang="he-IL" smtClean="0"/>
              <a:pPr/>
              <a:t>י"ז/תמוז/תשפ"ה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sz="half" idx="1" hasCustomPrompt="1"/>
          </p:nvPr>
        </p:nvSpPr>
        <p:spPr>
          <a:xfrm flipH="1">
            <a:off x="5789613" y="1828800"/>
            <a:ext cx="4419599" cy="4419600"/>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marL="2057400" algn="r" rtl="1">
              <a:defRPr sz="1600"/>
            </a:lvl6pPr>
            <a:lvl7pPr marL="2057400" algn="r" rtl="1">
              <a:defRPr sz="1600"/>
            </a:lvl7pPr>
            <a:lvl8pPr marL="2057400" algn="r" rtl="1">
              <a:defRPr sz="1600"/>
            </a:lvl8pPr>
            <a:lvl9pPr marL="2057400"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תוכן 3"/>
          <p:cNvSpPr>
            <a:spLocks noGrp="1"/>
          </p:cNvSpPr>
          <p:nvPr>
            <p:ph sz="half" idx="2" hasCustomPrompt="1"/>
          </p:nvPr>
        </p:nvSpPr>
        <p:spPr>
          <a:xfrm flipH="1">
            <a:off x="1065210" y="1828800"/>
            <a:ext cx="4419600" cy="4419600"/>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marL="2057400" algn="r" rtl="1">
              <a:defRPr sz="1600"/>
            </a:lvl6pPr>
            <a:lvl7pPr marL="2057400" algn="r" rtl="1">
              <a:defRPr sz="1600"/>
            </a:lvl7pPr>
            <a:lvl8pPr marL="2057400" algn="r" rtl="1">
              <a:defRPr sz="1600"/>
            </a:lvl8pPr>
            <a:lvl9pPr marL="2057400"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vl1pPr>
          </a:lstStyle>
          <a:p>
            <a:fld id="{E2B924CE-2408-4938-9C5B-EE6A421858C9}" type="datetime1">
              <a:rPr lang="he-IL" smtClean="0"/>
              <a:pPr/>
              <a:t>י"ז/תמוז/תשפ"ה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2"/>
          <p:cNvSpPr>
            <a:spLocks noGrp="1"/>
          </p:cNvSpPr>
          <p:nvPr>
            <p:ph type="body" idx="1" hasCustomPrompt="1"/>
          </p:nvPr>
        </p:nvSpPr>
        <p:spPr>
          <a:xfrm flipH="1">
            <a:off x="5794251" y="1828800"/>
            <a:ext cx="4416552" cy="838200"/>
          </a:xfrm>
        </p:spPr>
        <p:txBody>
          <a:bodyPr rtlCol="1" anchor="ctr">
            <a:noAutofit/>
          </a:bodyPr>
          <a:lstStyle>
            <a:lvl1pPr marL="0" indent="0" algn="r" rtl="1">
              <a:spcBef>
                <a:spcPts val="0"/>
              </a:spcBef>
              <a:buNone/>
              <a:defRPr sz="2400" b="0" cap="none" baseline="0">
                <a:solidFill>
                  <a:schemeClr val="tx2"/>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לחץ כדי לערוך סגנונות טקסט של תבנית בסיס</a:t>
            </a:r>
          </a:p>
        </p:txBody>
      </p:sp>
      <p:sp>
        <p:nvSpPr>
          <p:cNvPr id="4" name="מציין מיקום תוכן 3"/>
          <p:cNvSpPr>
            <a:spLocks noGrp="1"/>
          </p:cNvSpPr>
          <p:nvPr>
            <p:ph sz="half" idx="2" hasCustomPrompt="1"/>
          </p:nvPr>
        </p:nvSpPr>
        <p:spPr>
          <a:xfrm flipH="1">
            <a:off x="5794251" y="2743200"/>
            <a:ext cx="4416552" cy="3505200"/>
          </a:xfrm>
        </p:spPr>
        <p:txBody>
          <a:bodyPr rtlCol="1">
            <a:normAutofit/>
          </a:bodyPr>
          <a:lstStyle>
            <a:lvl1pPr algn="r" rtl="1">
              <a:defRPr sz="2000"/>
            </a:lvl1pPr>
            <a:lvl2pPr algn="r" rtl="1">
              <a:defRPr sz="1800"/>
            </a:lvl2pPr>
            <a:lvl3pPr algn="r" rtl="1">
              <a:defRPr sz="1600"/>
            </a:lvl3pPr>
            <a:lvl4pPr algn="r" rtl="1">
              <a:defRPr sz="1400"/>
            </a:lvl4pPr>
            <a:lvl5pPr marL="2057400" algn="r" rtl="1">
              <a:defRPr sz="1400"/>
            </a:lvl5pPr>
            <a:lvl6pPr marL="2057400" algn="r" rtl="1">
              <a:defRPr sz="1400"/>
            </a:lvl6pPr>
            <a:lvl7pPr marL="2057400" algn="r" rtl="1">
              <a:defRPr sz="1400"/>
            </a:lvl7pPr>
            <a:lvl8pPr marL="2057400" algn="r" rtl="1">
              <a:defRPr sz="1400"/>
            </a:lvl8pPr>
            <a:lvl9pPr marL="2057400" algn="r" rtl="1">
              <a:defRPr sz="14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טקסט 4"/>
          <p:cNvSpPr>
            <a:spLocks noGrp="1"/>
          </p:cNvSpPr>
          <p:nvPr>
            <p:ph type="body" sz="quarter" idx="3" hasCustomPrompt="1"/>
          </p:nvPr>
        </p:nvSpPr>
        <p:spPr>
          <a:xfrm flipH="1">
            <a:off x="1066801" y="1828800"/>
            <a:ext cx="4416552" cy="838200"/>
          </a:xfrm>
        </p:spPr>
        <p:txBody>
          <a:bodyPr rtlCol="1" anchor="ctr">
            <a:noAutofit/>
          </a:bodyPr>
          <a:lstStyle>
            <a:lvl1pPr marL="0" indent="0" algn="r" rtl="1">
              <a:spcBef>
                <a:spcPts val="0"/>
              </a:spcBef>
              <a:buNone/>
              <a:defRPr sz="2400" b="0" cap="none" baseline="0">
                <a:solidFill>
                  <a:schemeClr val="tx2"/>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לחץ כדי לערוך סגנונות טקסט של תבנית בסיס</a:t>
            </a:r>
          </a:p>
        </p:txBody>
      </p:sp>
      <p:sp>
        <p:nvSpPr>
          <p:cNvPr id="6" name="מציין מיקום תוכן 5"/>
          <p:cNvSpPr>
            <a:spLocks noGrp="1"/>
          </p:cNvSpPr>
          <p:nvPr>
            <p:ph sz="quarter" idx="4" hasCustomPrompt="1"/>
          </p:nvPr>
        </p:nvSpPr>
        <p:spPr>
          <a:xfrm flipH="1">
            <a:off x="1066801" y="2743200"/>
            <a:ext cx="4416552" cy="3505200"/>
          </a:xfrm>
        </p:spPr>
        <p:txBody>
          <a:bodyPr rtlCol="1">
            <a:normAutofit/>
          </a:bodyPr>
          <a:lstStyle>
            <a:lvl1pPr algn="r" rtl="1">
              <a:defRPr sz="2000"/>
            </a:lvl1pPr>
            <a:lvl2pPr algn="r" rtl="1">
              <a:defRPr sz="1800"/>
            </a:lvl2pPr>
            <a:lvl3pPr algn="r" rtl="1">
              <a:defRPr sz="1600"/>
            </a:lvl3pPr>
            <a:lvl4pPr algn="r" rtl="1">
              <a:defRPr sz="1400"/>
            </a:lvl4pPr>
            <a:lvl5pPr marL="2057400" algn="r" rtl="1">
              <a:defRPr sz="1400"/>
            </a:lvl5pPr>
            <a:lvl6pPr marL="2057400" algn="r" rtl="1">
              <a:defRPr sz="1400"/>
            </a:lvl6pPr>
            <a:lvl7pPr marL="2057400" algn="r" rtl="1">
              <a:defRPr sz="1400"/>
            </a:lvl7pPr>
            <a:lvl8pPr marL="2057400" algn="r" rtl="1">
              <a:defRPr sz="1400"/>
            </a:lvl8pPr>
            <a:lvl9pPr marL="2057400" algn="r" rtl="1">
              <a:defRPr sz="14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8" name="מציין מיקום של כותרת תחתונה 7"/>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7" name="מציין מיקום של תאריך 6"/>
          <p:cNvSpPr>
            <a:spLocks noGrp="1"/>
          </p:cNvSpPr>
          <p:nvPr>
            <p:ph type="dt" sz="half" idx="10"/>
          </p:nvPr>
        </p:nvSpPr>
        <p:spPr>
          <a:xfrm flipH="1">
            <a:off x="2412155" y="6400800"/>
            <a:ext cx="1548659" cy="276228"/>
          </a:xfrm>
        </p:spPr>
        <p:txBody>
          <a:bodyPr rtlCol="1"/>
          <a:lstStyle>
            <a:lvl1pPr algn="l" rtl="1">
              <a:defRPr/>
            </a:lvl1pPr>
          </a:lstStyle>
          <a:p>
            <a:fld id="{5B3B8F85-6DC8-46A4-A136-CE56B315086B}" type="datetime1">
              <a:rPr lang="he-IL" smtClean="0"/>
              <a:pPr/>
              <a:t>י"ז/תמוז/תשפ"ה</a:t>
            </a:fld>
            <a:endParaRPr lang="he-IL"/>
          </a:p>
        </p:txBody>
      </p:sp>
      <p:sp>
        <p:nvSpPr>
          <p:cNvPr id="9" name="מציין מיקום של מספר שקופית 8"/>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4" name="מציין מיקום של כותרת תחתונה 3"/>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3" name="מציין מיקום של תאריך 2"/>
          <p:cNvSpPr>
            <a:spLocks noGrp="1"/>
          </p:cNvSpPr>
          <p:nvPr>
            <p:ph type="dt" sz="half" idx="10"/>
          </p:nvPr>
        </p:nvSpPr>
        <p:spPr>
          <a:xfrm flipH="1">
            <a:off x="2412155" y="6400800"/>
            <a:ext cx="1548659" cy="276228"/>
          </a:xfrm>
        </p:spPr>
        <p:txBody>
          <a:bodyPr rtlCol="1"/>
          <a:lstStyle>
            <a:lvl1pPr algn="l" rtl="1">
              <a:defRPr/>
            </a:lvl1pPr>
          </a:lstStyle>
          <a:p>
            <a:fld id="{D0558C1C-3C30-494D-87D2-3E9488C2BCF6}" type="datetime1">
              <a:rPr lang="he-IL" smtClean="0"/>
              <a:pPr/>
              <a:t>י"ז/תמוז/תשפ"ה</a:t>
            </a:fld>
            <a:endParaRPr lang="he-IL"/>
          </a:p>
        </p:txBody>
      </p:sp>
      <p:sp>
        <p:nvSpPr>
          <p:cNvPr id="5" name="מציין מיקום של מספר שקופית 4"/>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ריק">
    <p:spTree>
      <p:nvGrpSpPr>
        <p:cNvPr id="1" name=""/>
        <p:cNvGrpSpPr/>
        <p:nvPr/>
      </p:nvGrpSpPr>
      <p:grpSpPr>
        <a:xfrm>
          <a:off x="0" y="0"/>
          <a:ext cx="0" cy="0"/>
          <a:chOff x="0" y="0"/>
          <a:chExt cx="0" cy="0"/>
        </a:xfrm>
      </p:grpSpPr>
      <p:pic>
        <p:nvPicPr>
          <p:cNvPr id="6" name="תמונה 5" descr="גל אוקיינוס גדול (שקוף למחצה)" title="גל אוקיינוס"/>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2" y="56"/>
            <a:ext cx="12188824" cy="6857887"/>
          </a:xfrm>
          <a:prstGeom prst="rect">
            <a:avLst/>
          </a:prstGeom>
        </p:spPr>
      </p:pic>
      <p:sp>
        <p:nvSpPr>
          <p:cNvPr id="3" name="מציין מיקום של כותרת תחתונה 2"/>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2" name="מציין מיקום של תאריך 1"/>
          <p:cNvSpPr>
            <a:spLocks noGrp="1"/>
          </p:cNvSpPr>
          <p:nvPr>
            <p:ph type="dt" sz="half" idx="10"/>
          </p:nvPr>
        </p:nvSpPr>
        <p:spPr>
          <a:xfrm flipH="1">
            <a:off x="2412155" y="6400800"/>
            <a:ext cx="1548659" cy="276228"/>
          </a:xfrm>
        </p:spPr>
        <p:txBody>
          <a:bodyPr rtlCol="1"/>
          <a:lstStyle>
            <a:lvl1pPr algn="l" rtl="1">
              <a:defRPr/>
            </a:lvl1pPr>
          </a:lstStyle>
          <a:p>
            <a:fld id="{94362B50-75A1-419C-8CBE-987532CCBE93}" type="datetime1">
              <a:rPr lang="he-IL" smtClean="0"/>
              <a:pPr/>
              <a:t>י"ז/תמוז/תשפ"ה</a:t>
            </a:fld>
            <a:endParaRPr lang="he-IL"/>
          </a:p>
        </p:txBody>
      </p:sp>
      <p:sp>
        <p:nvSpPr>
          <p:cNvPr id="4" name="מציין מיקום של מספר שקופית 3"/>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6551612" y="588963"/>
            <a:ext cx="3657600" cy="2840037"/>
          </a:xfrm>
        </p:spPr>
        <p:txBody>
          <a:bodyPr rtlCol="1" anchor="b">
            <a:noAutofit/>
          </a:bodyPr>
          <a:lstStyle>
            <a:lvl1pPr algn="r" rtl="1">
              <a:lnSpc>
                <a:spcPct val="80000"/>
              </a:lnSpc>
              <a:defRPr sz="3600" b="0">
                <a:solidFill>
                  <a:schemeClr val="tx1"/>
                </a:solidFill>
              </a:defRPr>
            </a:lvl1pPr>
          </a:lstStyle>
          <a:p>
            <a:pPr rtl="1"/>
            <a:r>
              <a:rPr lang="he-IL" noProof="0"/>
              <a:t>לחץ כדי לערוך סגנון כותרת של תבנית בסיס</a:t>
            </a:r>
          </a:p>
        </p:txBody>
      </p:sp>
      <p:sp>
        <p:nvSpPr>
          <p:cNvPr id="3" name="מציין מיקום תוכן 2"/>
          <p:cNvSpPr>
            <a:spLocks noGrp="1"/>
          </p:cNvSpPr>
          <p:nvPr>
            <p:ph idx="1" hasCustomPrompt="1"/>
          </p:nvPr>
        </p:nvSpPr>
        <p:spPr>
          <a:xfrm flipH="1">
            <a:off x="608011" y="588963"/>
            <a:ext cx="5486400" cy="5580061"/>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algn="r" rtl="1">
              <a:defRPr sz="1600"/>
            </a:lvl6pPr>
            <a:lvl7pPr algn="r" rtl="1">
              <a:defRPr sz="1600"/>
            </a:lvl7pPr>
            <a:lvl8pPr algn="r" rtl="1">
              <a:defRPr sz="1600"/>
            </a:lvl8pPr>
            <a:lvl9pPr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טקסט 3"/>
          <p:cNvSpPr>
            <a:spLocks noGrp="1"/>
          </p:cNvSpPr>
          <p:nvPr>
            <p:ph type="body" sz="half" idx="2" hasCustomPrompt="1"/>
          </p:nvPr>
        </p:nvSpPr>
        <p:spPr>
          <a:xfrm flipH="1">
            <a:off x="6551612" y="3581399"/>
            <a:ext cx="3657600" cy="2587625"/>
          </a:xfrm>
        </p:spPr>
        <p:txBody>
          <a:bodyPr rtlCol="1">
            <a:normAutofit/>
          </a:bodyPr>
          <a:lstStyle>
            <a:lvl1pPr marL="0" indent="0" algn="r" rtl="1">
              <a:lnSpc>
                <a:spcPct val="110000"/>
              </a:lnSpc>
              <a:spcBef>
                <a:spcPts val="1200"/>
              </a:spcBef>
              <a:buNone/>
              <a:defRPr sz="18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לחץ כדי לערוך סגנונות טקסט של תבנית בסיס</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vl1pPr>
          </a:lstStyle>
          <a:p>
            <a:fld id="{A8A0BA31-2047-4960-935A-54BEB62969B0}" type="datetime1">
              <a:rPr lang="he-IL" smtClean="0"/>
              <a:pPr/>
              <a:t>י"ז/תמוז/תשפ"ה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6551612" y="588963"/>
            <a:ext cx="3657600" cy="2840038"/>
          </a:xfrm>
        </p:spPr>
        <p:txBody>
          <a:bodyPr rtlCol="1" anchor="b">
            <a:normAutofit/>
          </a:bodyPr>
          <a:lstStyle>
            <a:lvl1pPr algn="r" rtl="1">
              <a:lnSpc>
                <a:spcPct val="80000"/>
              </a:lnSpc>
              <a:defRPr sz="3600" b="0" i="0" baseline="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rtl="1"/>
            <a:r>
              <a:rPr lang="he-IL" noProof="0"/>
              <a:t>לחץ כדי לערוך סגנון כותרת של תבנית בסיס</a:t>
            </a:r>
          </a:p>
        </p:txBody>
      </p:sp>
      <p:sp>
        <p:nvSpPr>
          <p:cNvPr id="8" name="מלבן 7"/>
          <p:cNvSpPr/>
          <p:nvPr/>
        </p:nvSpPr>
        <p:spPr>
          <a:xfrm flipH="1">
            <a:off x="608012" y="588963"/>
            <a:ext cx="5486352" cy="5580062"/>
          </a:xfrm>
          <a:prstGeom prst="rect">
            <a:avLst/>
          </a:prstGeom>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מונה 2" descr="מציין מיקום ריק להוספת תמונה. לחץ על מציין המיקום ובחר את התמונה שברצונך להוסיף"/>
          <p:cNvSpPr>
            <a:spLocks noGrp="1"/>
          </p:cNvSpPr>
          <p:nvPr>
            <p:ph type="pic" idx="1"/>
          </p:nvPr>
        </p:nvSpPr>
        <p:spPr>
          <a:xfrm flipH="1">
            <a:off x="821045" y="805658"/>
            <a:ext cx="5060286" cy="5146672"/>
          </a:xfrm>
          <a:solidFill>
            <a:schemeClr val="bg2"/>
          </a:solidFill>
        </p:spPr>
        <p:txBody>
          <a:bodyPr rtlCol="1">
            <a:normAutofit/>
          </a:bodyPr>
          <a:lstStyle>
            <a:lvl1pPr marL="0" indent="0" algn="ctr" rtl="1">
              <a:buNone/>
              <a:defRPr sz="24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rtl="1"/>
            <a:r>
              <a:rPr lang="he-IL" noProof="0"/>
              <a:t>לחץ על הסמל כדי להוסיף תמונה</a:t>
            </a:r>
          </a:p>
        </p:txBody>
      </p:sp>
      <p:sp>
        <p:nvSpPr>
          <p:cNvPr id="4" name="מציין מיקום טקסט 3"/>
          <p:cNvSpPr>
            <a:spLocks noGrp="1"/>
          </p:cNvSpPr>
          <p:nvPr>
            <p:ph type="body" sz="half" idx="2" hasCustomPrompt="1"/>
          </p:nvPr>
        </p:nvSpPr>
        <p:spPr>
          <a:xfrm flipH="1">
            <a:off x="6551612" y="3581399"/>
            <a:ext cx="3657600" cy="2587625"/>
          </a:xfrm>
        </p:spPr>
        <p:txBody>
          <a:bodyPr rtlCol="1">
            <a:normAutofit/>
          </a:bodyPr>
          <a:lstStyle>
            <a:lvl1pPr marL="0" indent="0" algn="r" rtl="1">
              <a:lnSpc>
                <a:spcPct val="110000"/>
              </a:lnSpc>
              <a:spcBef>
                <a:spcPts val="1200"/>
              </a:spcBef>
              <a:buNone/>
              <a:defRPr sz="18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לחץ כדי לערוך סגנונות טקסט של תבנית בסיס</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atin typeface="Tahoma" panose="020B0604030504040204" pitchFamily="34" charset="0"/>
                <a:ea typeface="Tahoma" panose="020B0604030504040204" pitchFamily="34" charset="0"/>
                <a:cs typeface="Tahoma" panose="020B0604030504040204" pitchFamily="34" charset="0"/>
              </a:defRPr>
            </a:lvl1pPr>
          </a:lstStyle>
          <a:p>
            <a:r>
              <a:rPr lang="he-IL"/>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atin typeface="Tahoma" panose="020B0604030504040204" pitchFamily="34" charset="0"/>
                <a:ea typeface="Tahoma" panose="020B0604030504040204" pitchFamily="34" charset="0"/>
                <a:cs typeface="Tahoma" panose="020B0604030504040204" pitchFamily="34" charset="0"/>
              </a:defRPr>
            </a:lvl1pPr>
          </a:lstStyle>
          <a:p>
            <a:fld id="{B141573A-FF33-4345-824D-DBA912AC7039}" type="datetime1">
              <a:rPr lang="he-IL" smtClean="0"/>
              <a:pPr/>
              <a:t>י"ז/תמוז/תשפ"ה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atin typeface="Tahoma" panose="020B0604030504040204" pitchFamily="34" charset="0"/>
                <a:ea typeface="Tahoma" panose="020B0604030504040204" pitchFamily="34" charset="0"/>
                <a:cs typeface="Tahoma" panose="020B0604030504040204" pitchFamily="34" charset="0"/>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100000">
              <a:srgbClr val="134251"/>
            </a:gs>
            <a:gs pos="65000">
              <a:srgbClr val="134251"/>
            </a:gs>
          </a:gsLst>
          <a:lin ang="8100000" scaled="1"/>
          <a:tileRect/>
        </a:gradFill>
        <a:effectLst/>
      </p:bgPr>
    </p:bg>
    <p:spTree>
      <p:nvGrpSpPr>
        <p:cNvPr id="1" name=""/>
        <p:cNvGrpSpPr/>
        <p:nvPr/>
      </p:nvGrpSpPr>
      <p:grpSpPr>
        <a:xfrm>
          <a:off x="0" y="0"/>
          <a:ext cx="0" cy="0"/>
          <a:chOff x="0" y="0"/>
          <a:chExt cx="0" cy="0"/>
        </a:xfrm>
      </p:grpSpPr>
      <p:pic>
        <p:nvPicPr>
          <p:cNvPr id="7" name="תמונה 6" descr="גל אוקיינוס גדול (שקוף למחצה)" title="גל אוקיינוס"/>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H="1">
            <a:off x="2" y="56"/>
            <a:ext cx="12188824" cy="6857887"/>
          </a:xfrm>
          <a:prstGeom prst="rect">
            <a:avLst/>
          </a:prstGeom>
        </p:spPr>
      </p:pic>
      <p:pic>
        <p:nvPicPr>
          <p:cNvPr id="10" name="תמונה 9" descr="גל אוקיינוס גדול"/>
          <p:cNvPicPr>
            <a:picLocks noChangeAspect="1"/>
          </p:cNvPicPr>
          <p:nvPr/>
        </p:nvPicPr>
        <p:blipFill rotWithShape="1">
          <a:blip r:embed="rId14" cstate="print">
            <a:extLst>
              <a:ext uri="{28A0092B-C50C-407E-A947-70E740481C1C}">
                <a14:useLocalDpi xmlns:a14="http://schemas.microsoft.com/office/drawing/2010/main" val="0"/>
              </a:ext>
            </a:extLst>
          </a:blip>
          <a:srcRect/>
          <a:stretch/>
        </p:blipFill>
        <p:spPr>
          <a:xfrm flipH="1">
            <a:off x="10954068" y="0"/>
            <a:ext cx="1234758" cy="6857942"/>
          </a:xfrm>
          <a:prstGeom prst="rect">
            <a:avLst/>
          </a:prstGeom>
        </p:spPr>
      </p:pic>
      <p:sp>
        <p:nvSpPr>
          <p:cNvPr id="9" name="מלבן 8"/>
          <p:cNvSpPr/>
          <p:nvPr/>
        </p:nvSpPr>
        <p:spPr>
          <a:xfrm flipH="1">
            <a:off x="10954068" y="0"/>
            <a:ext cx="2286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2" name="מציין מיקום של כותרת 1"/>
          <p:cNvSpPr>
            <a:spLocks noGrp="1"/>
          </p:cNvSpPr>
          <p:nvPr>
            <p:ph type="title"/>
          </p:nvPr>
        </p:nvSpPr>
        <p:spPr>
          <a:xfrm flipH="1">
            <a:off x="1065212" y="381000"/>
            <a:ext cx="9144001" cy="1219200"/>
          </a:xfrm>
          <a:prstGeom prst="rect">
            <a:avLst/>
          </a:prstGeom>
        </p:spPr>
        <p:txBody>
          <a:bodyPr vert="horz" lIns="91440" tIns="45720" rIns="91440" bIns="45720" rtlCol="1" anchor="b">
            <a:normAutofit/>
          </a:bodyPr>
          <a:lstStyle/>
          <a:p>
            <a:pPr rtl="1"/>
            <a:r>
              <a:rPr lang="he-IL" noProof="0"/>
              <a:t>לחץ כדי לערוך סגנון כותרת של תבנית בסיס</a:t>
            </a:r>
          </a:p>
        </p:txBody>
      </p:sp>
      <p:sp>
        <p:nvSpPr>
          <p:cNvPr id="3" name="מציין מיקום טקסט 2"/>
          <p:cNvSpPr>
            <a:spLocks noGrp="1"/>
          </p:cNvSpPr>
          <p:nvPr>
            <p:ph type="body" idx="1"/>
          </p:nvPr>
        </p:nvSpPr>
        <p:spPr>
          <a:xfrm flipH="1">
            <a:off x="1065212" y="1828800"/>
            <a:ext cx="9144001" cy="4419600"/>
          </a:xfrm>
          <a:prstGeom prst="rect">
            <a:avLst/>
          </a:prstGeom>
        </p:spPr>
        <p:txBody>
          <a:bodyPr vert="horz" lIns="91440" tIns="45720" rIns="91440" bIns="45720" rtlCol="1">
            <a:normAutofit/>
          </a:body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3"/>
          </p:nvPr>
        </p:nvSpPr>
        <p:spPr>
          <a:xfrm flipH="1">
            <a:off x="4254380" y="6400800"/>
            <a:ext cx="5954834" cy="276228"/>
          </a:xfrm>
          <a:prstGeom prst="rect">
            <a:avLst/>
          </a:prstGeom>
        </p:spPr>
        <p:txBody>
          <a:bodyPr vert="horz" lIns="91440" tIns="45720" rIns="91440" bIns="45720" rtlCol="1" anchor="ctr"/>
          <a:lstStyle>
            <a:lvl1pPr algn="r"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he-IL"/>
              <a:t>הוסף כותרת תחתונה</a:t>
            </a:r>
          </a:p>
        </p:txBody>
      </p:sp>
      <p:sp>
        <p:nvSpPr>
          <p:cNvPr id="4" name="מציין מיקום של תאריך 3"/>
          <p:cNvSpPr>
            <a:spLocks noGrp="1"/>
          </p:cNvSpPr>
          <p:nvPr>
            <p:ph type="dt" sz="half" idx="2"/>
          </p:nvPr>
        </p:nvSpPr>
        <p:spPr>
          <a:xfrm flipH="1">
            <a:off x="2412155" y="6400800"/>
            <a:ext cx="1548659" cy="276228"/>
          </a:xfrm>
          <a:prstGeom prst="rect">
            <a:avLst/>
          </a:prstGeom>
        </p:spPr>
        <p:txBody>
          <a:bodyPr vert="horz" lIns="91440" tIns="45720" rIns="91440" bIns="45720" rtlCol="1" anchor="ctr"/>
          <a:lstStyle>
            <a:lvl1pPr algn="l"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66A03FDC-5F3C-49F6-97B1-A1D7FEC7B2FC}" type="datetime1">
              <a:rPr lang="he-IL" smtClean="0"/>
              <a:pPr/>
              <a:t>י"ז/תמוז/תשפ"ה</a:t>
            </a:fld>
            <a:endParaRPr lang="he-IL"/>
          </a:p>
        </p:txBody>
      </p:sp>
      <p:sp>
        <p:nvSpPr>
          <p:cNvPr id="6" name="מציין מיקום של מספר שקופית 5"/>
          <p:cNvSpPr>
            <a:spLocks noGrp="1"/>
          </p:cNvSpPr>
          <p:nvPr>
            <p:ph type="sldNum" sz="quarter" idx="4"/>
          </p:nvPr>
        </p:nvSpPr>
        <p:spPr>
          <a:xfrm flipH="1">
            <a:off x="1065212" y="6400800"/>
            <a:ext cx="1066802" cy="276228"/>
          </a:xfrm>
          <a:prstGeom prst="rect">
            <a:avLst/>
          </a:prstGeom>
        </p:spPr>
        <p:txBody>
          <a:bodyPr vert="horz" lIns="91440" tIns="45720" rIns="91440" bIns="45720" rtlCol="1" anchor="ctr"/>
          <a:lstStyle>
            <a:lvl1pPr algn="l"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r" defTabSz="914400" rtl="1" eaLnBrk="1" latinLnBrk="0" hangingPunct="1">
        <a:lnSpc>
          <a:spcPct val="90000"/>
        </a:lnSpc>
        <a:spcBef>
          <a:spcPct val="0"/>
        </a:spcBef>
        <a:buNone/>
        <a:defRPr sz="3600" kern="120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3838" indent="-223838" algn="r" defTabSz="914400" rtl="1" eaLnBrk="1" latinLnBrk="0" hangingPunct="1">
        <a:lnSpc>
          <a:spcPct val="90000"/>
        </a:lnSpc>
        <a:spcBef>
          <a:spcPts val="1800"/>
        </a:spcBef>
        <a:buSzPct val="80000"/>
        <a:buFont typeface="Arial"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r" defTabSz="914400" rtl="1" eaLnBrk="1" latinLnBrk="0" hangingPunct="1">
        <a:lnSpc>
          <a:spcPct val="90000"/>
        </a:lnSpc>
        <a:spcBef>
          <a:spcPts val="600"/>
        </a:spcBef>
        <a:buSzPct val="80000"/>
        <a:buFont typeface="Arial"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r" defTabSz="914400" rtl="1" eaLnBrk="1" latinLnBrk="0" hangingPunct="1">
        <a:lnSpc>
          <a:spcPct val="90000"/>
        </a:lnSpc>
        <a:spcBef>
          <a:spcPts val="600"/>
        </a:spcBef>
        <a:buSzPct val="80000"/>
        <a:buFont typeface="Arial"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p:bodyStyle>
    <p:otherStyle>
      <a:defPPr>
        <a:defRPr/>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5.xml"/><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hyperlink" Target="mailto:jasminit10@gmail.com" TargetMode="External"/><Relationship Id="rId2" Type="http://schemas.openxmlformats.org/officeDocument/2006/relationships/image" Target="../media/image19.png"/><Relationship Id="rId1" Type="http://schemas.openxmlformats.org/officeDocument/2006/relationships/slideLayout" Target="../slideLayouts/slideLayout5.xml"/><Relationship Id="rId5" Type="http://schemas.openxmlformats.org/officeDocument/2006/relationships/hyperlink" Target="mailto:vdecbel@gmail.com" TargetMode="External"/><Relationship Id="rId4" Type="http://schemas.openxmlformats.org/officeDocument/2006/relationships/hyperlink" Target="mailto:yuvalboker588@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כותרת 2"/>
          <p:cNvSpPr>
            <a:spLocks noGrp="1"/>
          </p:cNvSpPr>
          <p:nvPr>
            <p:ph type="ctrTitle"/>
          </p:nvPr>
        </p:nvSpPr>
        <p:spPr>
          <a:xfrm flipH="1">
            <a:off x="608007" y="1446213"/>
            <a:ext cx="4572001" cy="1524000"/>
          </a:xfrm>
        </p:spPr>
        <p:txBody>
          <a:bodyPr rtlCol="1">
            <a:normAutofit/>
          </a:bodyPr>
          <a:lstStyle/>
          <a:p>
            <a:pPr algn="ctr" rtl="1"/>
            <a:r>
              <a:rPr lang="en-US" sz="5400" dirty="0" err="1"/>
              <a:t>KidSa</a:t>
            </a:r>
            <a:r>
              <a:rPr lang="en-US" dirty="0" err="1"/>
              <a:t>fe</a:t>
            </a:r>
            <a:endParaRPr lang="he-IL" sz="5400" dirty="0"/>
          </a:p>
        </p:txBody>
      </p:sp>
      <p:sp>
        <p:nvSpPr>
          <p:cNvPr id="4" name="כותרת משנה 3"/>
          <p:cNvSpPr>
            <a:spLocks noGrp="1"/>
          </p:cNvSpPr>
          <p:nvPr>
            <p:ph type="subTitle" idx="1"/>
          </p:nvPr>
        </p:nvSpPr>
        <p:spPr>
          <a:xfrm flipH="1">
            <a:off x="-992188" y="3124200"/>
            <a:ext cx="7543800" cy="835025"/>
          </a:xfrm>
        </p:spPr>
        <p:txBody>
          <a:bodyPr rtlCol="1"/>
          <a:lstStyle/>
          <a:p>
            <a:pPr marL="0" marR="0" lvl="0" indent="0" algn="ctr" defTabSz="914400" rtl="1" eaLnBrk="1" fontAlgn="auto" latinLnBrk="0" hangingPunct="1">
              <a:lnSpc>
                <a:spcPct val="100000"/>
              </a:lnSpc>
              <a:spcBef>
                <a:spcPts val="0"/>
              </a:spcBef>
              <a:spcAft>
                <a:spcPts val="0"/>
              </a:spcAft>
              <a:buClrTx/>
              <a:buSzTx/>
              <a:buFont typeface="Arial" panose="020B0604020202020204" pitchFamily="34" charset="0"/>
              <a:buNone/>
              <a:tabLst/>
              <a:defRPr/>
            </a:pPr>
            <a:r>
              <a:rPr kumimoji="0" lang="he-IL" sz="2400" b="0" i="0" u="none" strike="noStrike" kern="1200" cap="none" spc="0" normalizeH="0" baseline="0" noProof="0">
                <a:ln>
                  <a:noFill/>
                </a:ln>
                <a:solidFill>
                  <a:srgbClr val="00BBBB"/>
                </a:solidFill>
                <a:effectLst/>
                <a:uLnTx/>
                <a:uFillTx/>
                <a:latin typeface="Tahoma"/>
                <a:ea typeface="Tahoma"/>
                <a:cs typeface="Tahoma"/>
              </a:rPr>
              <a:t>"שומרים על הילד שלכם במים"</a:t>
            </a:r>
            <a:endParaRPr kumimoji="0" lang="he-IL" sz="2800" b="1" i="0" u="none" strike="noStrike" kern="1200" cap="none" spc="0" normalizeH="0" baseline="0" noProof="0">
              <a:ln>
                <a:noFill/>
              </a:ln>
              <a:solidFill>
                <a:srgbClr val="00BBBB"/>
              </a:solidFill>
              <a:effectLst/>
              <a:uLnTx/>
              <a:uFillTx/>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CAA41-C86B-892F-C901-5030CB6912E4}"/>
            </a:ext>
          </a:extLst>
        </p:cNvPr>
        <p:cNvGrpSpPr/>
        <p:nvPr/>
      </p:nvGrpSpPr>
      <p:grpSpPr>
        <a:xfrm>
          <a:off x="0" y="0"/>
          <a:ext cx="0" cy="0"/>
          <a:chOff x="0" y="0"/>
          <a:chExt cx="0" cy="0"/>
        </a:xfrm>
      </p:grpSpPr>
      <p:sp>
        <p:nvSpPr>
          <p:cNvPr id="3" name="מלבן: פינות מעוגלות 2">
            <a:extLst>
              <a:ext uri="{FF2B5EF4-FFF2-40B4-BE49-F238E27FC236}">
                <a16:creationId xmlns:a16="http://schemas.microsoft.com/office/drawing/2014/main" id="{9E2C7E8C-6210-DEAF-1571-FD3F4AF3C049}"/>
              </a:ext>
            </a:extLst>
          </p:cNvPr>
          <p:cNvSpPr/>
          <p:nvPr/>
        </p:nvSpPr>
        <p:spPr>
          <a:xfrm>
            <a:off x="383060" y="1556951"/>
            <a:ext cx="10589740" cy="5090983"/>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b="1">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2" name="Заголовок 1">
            <a:extLst>
              <a:ext uri="{FF2B5EF4-FFF2-40B4-BE49-F238E27FC236}">
                <a16:creationId xmlns:a16="http://schemas.microsoft.com/office/drawing/2014/main" id="{0F011510-8F5A-4F64-A1AB-E2E443FF6B77}"/>
              </a:ext>
            </a:extLst>
          </p:cNvPr>
          <p:cNvSpPr>
            <a:spLocks noGrp="1"/>
          </p:cNvSpPr>
          <p:nvPr>
            <p:ph type="title"/>
          </p:nvPr>
        </p:nvSpPr>
        <p:spPr>
          <a:xfrm flipH="1">
            <a:off x="926756" y="333632"/>
            <a:ext cx="9282456" cy="902043"/>
          </a:xfrm>
        </p:spPr>
        <p:txBody>
          <a:bodyPr>
            <a:normAutofit fontScale="90000"/>
          </a:bodyPr>
          <a:lstStyle/>
          <a:p>
            <a:pPr algn="ctr">
              <a:lnSpc>
                <a:spcPct val="150000"/>
              </a:lnSpc>
            </a:pPr>
            <a:r>
              <a:rPr lang="ru-RU" sz="4400" dirty="0">
                <a:effectLst>
                  <a:outerShdw blurRad="38100" dist="38100" dir="2700000" algn="tl">
                    <a:srgbClr val="000000">
                      <a:alpha val="43137"/>
                    </a:srgbClr>
                  </a:outerShdw>
                </a:effectLst>
                <a:latin typeface="Tahoma"/>
                <a:ea typeface="Tahoma"/>
                <a:cs typeface="Tahoma"/>
              </a:rPr>
              <a:t>סטטוס </a:t>
            </a:r>
            <a:r>
              <a:rPr lang="he-IL" sz="4400" dirty="0">
                <a:effectLst>
                  <a:outerShdw blurRad="38100" dist="38100" dir="2700000" algn="tl">
                    <a:srgbClr val="000000">
                      <a:alpha val="43137"/>
                    </a:srgbClr>
                  </a:outerShdw>
                </a:effectLst>
                <a:latin typeface="Tahoma"/>
                <a:ea typeface="Tahoma"/>
                <a:cs typeface="Tahoma"/>
              </a:rPr>
              <a:t>פיתוח</a:t>
            </a:r>
            <a:r>
              <a:rPr lang="he-IL" sz="4000" dirty="0">
                <a:effectLst>
                  <a:outerShdw blurRad="38100" dist="38100" dir="2700000" algn="tl">
                    <a:srgbClr val="000000">
                      <a:alpha val="43137"/>
                    </a:srgbClr>
                  </a:outerShdw>
                </a:effectLst>
                <a:latin typeface="Tahoma"/>
                <a:ea typeface="Tahoma"/>
                <a:cs typeface="Tahoma"/>
              </a:rPr>
              <a:t> </a:t>
            </a:r>
            <a:endParaRPr lang="ru-RU" sz="4000" dirty="0">
              <a:effectLst>
                <a:outerShdw blurRad="38100" dist="38100" dir="2700000" algn="tl">
                  <a:srgbClr val="000000">
                    <a:alpha val="43137"/>
                  </a:srgbClr>
                </a:outerShdw>
              </a:effectLst>
            </a:endParaRPr>
          </a:p>
        </p:txBody>
      </p:sp>
      <p:sp>
        <p:nvSpPr>
          <p:cNvPr id="4" name="Объект 3">
            <a:extLst>
              <a:ext uri="{FF2B5EF4-FFF2-40B4-BE49-F238E27FC236}">
                <a16:creationId xmlns:a16="http://schemas.microsoft.com/office/drawing/2014/main" id="{B3CAE49B-1B9E-8BE1-ABDD-B980BB356769}"/>
              </a:ext>
            </a:extLst>
          </p:cNvPr>
          <p:cNvSpPr>
            <a:spLocks noGrp="1"/>
          </p:cNvSpPr>
          <p:nvPr>
            <p:ph sz="half" idx="2"/>
          </p:nvPr>
        </p:nvSpPr>
        <p:spPr>
          <a:xfrm flipH="1">
            <a:off x="160631" y="1779374"/>
            <a:ext cx="10429110" cy="4646138"/>
          </a:xfrm>
        </p:spPr>
        <p:txBody>
          <a:bodyPr vert="horz" lIns="91440" tIns="45720" rIns="91440" bIns="45720" rtlCol="1" anchor="t">
            <a:normAutofit lnSpcReduction="10000"/>
          </a:bodyPr>
          <a:lstStyle/>
          <a:p>
            <a:pPr>
              <a:lnSpc>
                <a:spcPct val="150000"/>
              </a:lnSpc>
            </a:pP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גובש קונספט ראשוני לצמיד בטיחות חכם</a:t>
            </a:r>
          </a:p>
          <a:p>
            <a:pPr>
              <a:lnSpc>
                <a:spcPct val="150000"/>
              </a:lnSpc>
              <a:buFont typeface="Arial" panose="020B0604020202020204" pitchFamily="34" charset="0"/>
              <a:buChar char="•"/>
            </a:pP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זוהה צורך ברור בקרב הורים לילדים צעירים</a:t>
            </a:r>
          </a:p>
          <a:p>
            <a:pPr>
              <a:lnSpc>
                <a:spcPct val="150000"/>
              </a:lnSpc>
              <a:buFont typeface="Arial" panose="020B0604020202020204" pitchFamily="34" charset="0"/>
              <a:buChar char="•"/>
            </a:pP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הוגדרו רכיבי הליבה: חיישנים, תקשורת, אלגוריתם </a:t>
            </a:r>
            <a:r>
              <a:rPr lang="en-US"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AI </a:t>
            </a: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 ואפליקציה</a:t>
            </a:r>
          </a:p>
          <a:p>
            <a:pPr>
              <a:lnSpc>
                <a:spcPct val="150000"/>
              </a:lnSpc>
              <a:buFont typeface="Arial" panose="020B0604020202020204" pitchFamily="34" charset="0"/>
              <a:buChar char="•"/>
            </a:pP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בוצעה בדיקה רגולטורית ראשונית: תקני תקשורת, עמידות למים ובטיחות ילדים.</a:t>
            </a:r>
          </a:p>
          <a:p>
            <a:pPr>
              <a:lnSpc>
                <a:spcPct val="150000"/>
              </a:lnSpc>
              <a:buFont typeface="Arial" panose="020B0604020202020204" pitchFamily="34" charset="0"/>
              <a:buChar char="•"/>
            </a:pPr>
            <a:r>
              <a:rPr lang="he-IL" sz="2800" dirty="0">
                <a:ln w="0"/>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התקבל עניין ראשוני חיובי מהורים ומאנשי חינוך.</a:t>
            </a:r>
          </a:p>
          <a:p>
            <a:pPr marL="223520" indent="-223520">
              <a:lnSpc>
                <a:spcPct val="100000"/>
              </a:lnSpc>
            </a:pPr>
            <a:endParaRPr lang="ru-RU" sz="1800" dirty="0">
              <a:latin typeface="Segoe UI"/>
              <a:cs typeface="Segoe UI"/>
            </a:endParaRPr>
          </a:p>
        </p:txBody>
      </p:sp>
    </p:spTree>
    <p:extLst>
      <p:ext uri="{BB962C8B-B14F-4D97-AF65-F5344CB8AC3E}">
        <p14:creationId xmlns:p14="http://schemas.microsoft.com/office/powerpoint/2010/main" val="19563688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14F9F7-EF38-1E49-A1E4-E05EF952FB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5545CC-3D1F-81AC-A836-72D73EF03496}"/>
              </a:ext>
            </a:extLst>
          </p:cNvPr>
          <p:cNvSpPr>
            <a:spLocks noGrp="1"/>
          </p:cNvSpPr>
          <p:nvPr>
            <p:ph type="title"/>
          </p:nvPr>
        </p:nvSpPr>
        <p:spPr>
          <a:xfrm flipH="1">
            <a:off x="966355" y="172995"/>
            <a:ext cx="9144001" cy="846462"/>
          </a:xfrm>
        </p:spPr>
        <p:txBody>
          <a:bodyPr/>
          <a:lstStyle/>
          <a:p>
            <a:pPr algn="ctr"/>
            <a:r>
              <a:rPr lang="ru-RU" dirty="0">
                <a:cs typeface="+mj-cs"/>
              </a:rPr>
              <a:t>הצעדים הבאים</a:t>
            </a:r>
          </a:p>
        </p:txBody>
      </p:sp>
      <p:sp>
        <p:nvSpPr>
          <p:cNvPr id="4" name="Content Placeholder 3">
            <a:extLst>
              <a:ext uri="{FF2B5EF4-FFF2-40B4-BE49-F238E27FC236}">
                <a16:creationId xmlns:a16="http://schemas.microsoft.com/office/drawing/2014/main" id="{3E6D8637-75A3-E7EE-3532-B4C58CF0E7C9}"/>
              </a:ext>
            </a:extLst>
          </p:cNvPr>
          <p:cNvSpPr>
            <a:spLocks noGrp="1"/>
          </p:cNvSpPr>
          <p:nvPr>
            <p:ph sz="half" idx="2"/>
          </p:nvPr>
        </p:nvSpPr>
        <p:spPr>
          <a:xfrm flipH="1">
            <a:off x="407771" y="1636926"/>
            <a:ext cx="10058401" cy="4840073"/>
          </a:xfrm>
        </p:spPr>
        <p:txBody>
          <a:bodyPr vert="horz" lIns="91440" tIns="45720" rIns="91440" bIns="45720" rtlCol="1" anchor="t">
            <a:normAutofit/>
          </a:bodyPr>
          <a:lstStyle/>
          <a:p>
            <a:pPr>
              <a:lnSpc>
                <a:spcPct val="150000"/>
              </a:lnSpc>
              <a:buFont typeface="Arial" panose="020B0604020202020204" pitchFamily="34" charset="0"/>
              <a:buChar char="•"/>
            </a:pPr>
            <a:endParaRPr lang="he-IL" sz="2900" dirty="0">
              <a:latin typeface="Alef" panose="00000500000000000000" pitchFamily="2" charset="-79"/>
              <a:cs typeface="Alef" panose="00000500000000000000" pitchFamily="2" charset="-79"/>
            </a:endParaRPr>
          </a:p>
          <a:p>
            <a:pPr marL="223520" indent="-223520">
              <a:lnSpc>
                <a:spcPct val="100000"/>
              </a:lnSpc>
            </a:pPr>
            <a:endParaRPr lang="en-US" sz="2800" dirty="0">
              <a:solidFill>
                <a:schemeClr val="tx1">
                  <a:lumMod val="95000"/>
                </a:schemeClr>
              </a:solidFill>
              <a:cs typeface="+mn-cs"/>
            </a:endParaRPr>
          </a:p>
        </p:txBody>
      </p:sp>
      <p:sp>
        <p:nvSpPr>
          <p:cNvPr id="3" name="מלבן 2">
            <a:extLst>
              <a:ext uri="{FF2B5EF4-FFF2-40B4-BE49-F238E27FC236}">
                <a16:creationId xmlns:a16="http://schemas.microsoft.com/office/drawing/2014/main" id="{9F5AD126-B871-3EA3-0A98-A91C5E03D2BC}"/>
              </a:ext>
            </a:extLst>
          </p:cNvPr>
          <p:cNvSpPr/>
          <p:nvPr/>
        </p:nvSpPr>
        <p:spPr>
          <a:xfrm>
            <a:off x="5639744" y="1263881"/>
            <a:ext cx="5224379" cy="1046107"/>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1" anchor="ctr"/>
          <a:lstStyle/>
          <a:p>
            <a:pPr marR="0" lvl="0" algn="ctr" defTabSz="914400" rtl="1" eaLnBrk="1" fontAlgn="auto" latinLnBrk="0" hangingPunct="1">
              <a:spcBef>
                <a:spcPts val="1800"/>
              </a:spcBef>
              <a:spcAft>
                <a:spcPts val="0"/>
              </a:spcAft>
              <a:buClrTx/>
              <a:buSzPct val="80000"/>
              <a:tabLst/>
              <a:defRPr/>
            </a:pPr>
            <a:r>
              <a:rPr kumimoji="0" lang="he-IL" sz="2800" b="1"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ולידציה עם קהל היעד</a:t>
            </a:r>
            <a:b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br>
            <a: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ראיונות + סקר בקרב הורים לילדים</a:t>
            </a:r>
          </a:p>
        </p:txBody>
      </p:sp>
      <p:sp>
        <p:nvSpPr>
          <p:cNvPr id="5" name="מלבן 4">
            <a:extLst>
              <a:ext uri="{FF2B5EF4-FFF2-40B4-BE49-F238E27FC236}">
                <a16:creationId xmlns:a16="http://schemas.microsoft.com/office/drawing/2014/main" id="{BB069FFC-70DB-6162-F885-A0C518E6F47E}"/>
              </a:ext>
            </a:extLst>
          </p:cNvPr>
          <p:cNvSpPr/>
          <p:nvPr/>
        </p:nvSpPr>
        <p:spPr>
          <a:xfrm>
            <a:off x="4970097" y="3303074"/>
            <a:ext cx="5496075" cy="104610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1" anchor="ctr"/>
          <a:lstStyle/>
          <a:p>
            <a:pPr marR="0" lvl="0" algn="ctr" defTabSz="914400" rtl="1" eaLnBrk="1" fontAlgn="auto" latinLnBrk="0" hangingPunct="1">
              <a:spcBef>
                <a:spcPts val="1800"/>
              </a:spcBef>
              <a:spcAft>
                <a:spcPts val="0"/>
              </a:spcAft>
              <a:buClrTx/>
              <a:buSzPct val="80000"/>
              <a:tabLst/>
              <a:defRPr/>
            </a:pPr>
            <a:r>
              <a:rPr kumimoji="0" lang="he-IL" sz="2700" b="1"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אפיון </a:t>
            </a:r>
            <a:r>
              <a:rPr kumimoji="0" lang="en-US" sz="2700" b="1"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MVP</a:t>
            </a:r>
            <a:br>
              <a:rPr kumimoji="0" lang="en-US" sz="27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br>
            <a:r>
              <a:rPr kumimoji="0" lang="he-IL" sz="27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דרישות חומרה + אפליקציה בסיסית</a:t>
            </a:r>
          </a:p>
        </p:txBody>
      </p:sp>
      <p:sp>
        <p:nvSpPr>
          <p:cNvPr id="6" name="מלבן 5">
            <a:extLst>
              <a:ext uri="{FF2B5EF4-FFF2-40B4-BE49-F238E27FC236}">
                <a16:creationId xmlns:a16="http://schemas.microsoft.com/office/drawing/2014/main" id="{A3433B1C-09DB-60B4-DD7D-E8BDA054A729}"/>
              </a:ext>
            </a:extLst>
          </p:cNvPr>
          <p:cNvSpPr/>
          <p:nvPr/>
        </p:nvSpPr>
        <p:spPr>
          <a:xfrm>
            <a:off x="1124465" y="4534707"/>
            <a:ext cx="5298034" cy="949933"/>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1" anchor="ctr"/>
          <a:lstStyle/>
          <a:p>
            <a:pPr marR="0" lvl="0" algn="ctr" defTabSz="914400" rtl="1" eaLnBrk="1" fontAlgn="auto" latinLnBrk="0" hangingPunct="1">
              <a:spcBef>
                <a:spcPts val="1800"/>
              </a:spcBef>
              <a:spcAft>
                <a:spcPts val="0"/>
              </a:spcAft>
              <a:buClrTx/>
              <a:buSzPct val="80000"/>
              <a:tabLst/>
              <a:defRPr/>
            </a:pPr>
            <a:r>
              <a:rPr kumimoji="0" lang="he-IL" sz="2800" b="1"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שיתופי פעולה טכנולוגיים</a:t>
            </a:r>
            <a:b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br>
            <a: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מהנדסי חומרה וספקי תקינה</a:t>
            </a:r>
          </a:p>
        </p:txBody>
      </p:sp>
      <p:sp>
        <p:nvSpPr>
          <p:cNvPr id="7" name="מלבן 6">
            <a:extLst>
              <a:ext uri="{FF2B5EF4-FFF2-40B4-BE49-F238E27FC236}">
                <a16:creationId xmlns:a16="http://schemas.microsoft.com/office/drawing/2014/main" id="{97E33D9E-A56A-2062-E451-07C1175DC577}"/>
              </a:ext>
            </a:extLst>
          </p:cNvPr>
          <p:cNvSpPr/>
          <p:nvPr/>
        </p:nvSpPr>
        <p:spPr>
          <a:xfrm>
            <a:off x="4102443" y="5735071"/>
            <a:ext cx="5736065" cy="94993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1" anchor="ctr"/>
          <a:lstStyle/>
          <a:p>
            <a:pPr marR="0" lvl="0" algn="ctr" defTabSz="914400" rtl="1" eaLnBrk="1" fontAlgn="auto" latinLnBrk="0" hangingPunct="1">
              <a:spcBef>
                <a:spcPts val="1800"/>
              </a:spcBef>
              <a:spcAft>
                <a:spcPts val="0"/>
              </a:spcAft>
              <a:buClrTx/>
              <a:buSzPct val="80000"/>
              <a:tabLst/>
              <a:defRPr/>
            </a:pPr>
            <a:r>
              <a:rPr kumimoji="0" lang="he-IL" sz="2800" b="1"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גיוס ראשוני</a:t>
            </a:r>
            <a:b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br>
            <a:r>
              <a:rPr kumimoji="0" lang="he-IL" sz="2800" i="0" u="none" strike="noStrike" kern="1200" normalizeH="0" baseline="0" noProof="0" dirty="0">
                <a:ln w="0"/>
                <a:solidFill>
                  <a:schemeClr val="tx1"/>
                </a:solidFill>
                <a:effectLst>
                  <a:outerShdw blurRad="38100" dist="19050" dir="2700000" algn="tl" rotWithShape="0">
                    <a:schemeClr val="dk1">
                      <a:alpha val="40000"/>
                    </a:schemeClr>
                  </a:outerShdw>
                </a:effectLst>
                <a:uLnTx/>
                <a:uFillTx/>
                <a:latin typeface="Alef" panose="00000500000000000000" pitchFamily="2" charset="-79"/>
                <a:ea typeface="Tahoma" panose="020B0604030504040204" pitchFamily="34" charset="0"/>
                <a:cs typeface="Alef" panose="00000500000000000000" pitchFamily="2" charset="-79"/>
              </a:rPr>
              <a:t>~1 מיליון ₪ לפיתוח ושיווק</a:t>
            </a:r>
          </a:p>
        </p:txBody>
      </p:sp>
      <p:sp>
        <p:nvSpPr>
          <p:cNvPr id="8" name="מלבן 7">
            <a:extLst>
              <a:ext uri="{FF2B5EF4-FFF2-40B4-BE49-F238E27FC236}">
                <a16:creationId xmlns:a16="http://schemas.microsoft.com/office/drawing/2014/main" id="{EA799A12-1089-DFAD-CC42-7F678D9C5FC9}"/>
              </a:ext>
            </a:extLst>
          </p:cNvPr>
          <p:cNvSpPr/>
          <p:nvPr/>
        </p:nvSpPr>
        <p:spPr>
          <a:xfrm>
            <a:off x="331733" y="2048961"/>
            <a:ext cx="5105238" cy="1046107"/>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1" anchor="ctr"/>
          <a:lstStyle/>
          <a:p>
            <a:pPr algn="ctr"/>
            <a:r>
              <a:rPr lang="he-IL" sz="2800" b="1"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סקר שוק ממוקד</a:t>
            </a:r>
            <a:br>
              <a:rPr lang="he-IL" sz="2800"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br>
            <a:r>
              <a:rPr lang="he-IL" sz="2800"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מיפוי פלחי שוק והערכת ביקוש</a:t>
            </a:r>
          </a:p>
        </p:txBody>
      </p:sp>
    </p:spTree>
    <p:extLst>
      <p:ext uri="{BB962C8B-B14F-4D97-AF65-F5344CB8AC3E}">
        <p14:creationId xmlns:p14="http://schemas.microsoft.com/office/powerpoint/2010/main" val="23093783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bg/>
                                          </p:spTgt>
                                        </p:tgtEl>
                                        <p:attrNameLst>
                                          <p:attrName>style.visibility</p:attrName>
                                        </p:attrNameLst>
                                      </p:cBhvr>
                                      <p:to>
                                        <p:strVal val="visible"/>
                                      </p:to>
                                    </p:set>
                                    <p:animEffect transition="in" filter="fade">
                                      <p:cBhvr>
                                        <p:cTn id="21" dur="1000"/>
                                        <p:tgtEl>
                                          <p:spTgt spid="5">
                                            <p:bg/>
                                          </p:spTgt>
                                        </p:tgtEl>
                                      </p:cBhvr>
                                    </p:animEffect>
                                    <p:anim calcmode="lin" valueType="num">
                                      <p:cBhvr>
                                        <p:cTn id="22" dur="1000" fill="hold"/>
                                        <p:tgtEl>
                                          <p:spTgt spid="5">
                                            <p:bg/>
                                          </p:spTgt>
                                        </p:tgtEl>
                                        <p:attrNameLst>
                                          <p:attrName>ppt_x</p:attrName>
                                        </p:attrNameLst>
                                      </p:cBhvr>
                                      <p:tavLst>
                                        <p:tav tm="0">
                                          <p:val>
                                            <p:strVal val="#ppt_x"/>
                                          </p:val>
                                        </p:tav>
                                        <p:tav tm="100000">
                                          <p:val>
                                            <p:strVal val="#ppt_x"/>
                                          </p:val>
                                        </p:tav>
                                      </p:tavLst>
                                    </p:anim>
                                    <p:anim calcmode="lin" valueType="num">
                                      <p:cBhvr>
                                        <p:cTn id="23" dur="1000" fill="hold"/>
                                        <p:tgtEl>
                                          <p:spTgt spid="5">
                                            <p:bg/>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5">
                                            <p:txEl>
                                              <p:pRg st="0" end="0"/>
                                            </p:txEl>
                                          </p:spTgt>
                                        </p:tgtEl>
                                        <p:attrNameLst>
                                          <p:attrName>style.visibility</p:attrName>
                                        </p:attrNameLst>
                                      </p:cBhvr>
                                      <p:to>
                                        <p:strVal val="visible"/>
                                      </p:to>
                                    </p:set>
                                    <p:animEffect transition="in" filter="fade">
                                      <p:cBhvr>
                                        <p:cTn id="26" dur="1000"/>
                                        <p:tgtEl>
                                          <p:spTgt spid="5">
                                            <p:txEl>
                                              <p:pRg st="0" end="0"/>
                                            </p:txEl>
                                          </p:spTgt>
                                        </p:tgtEl>
                                      </p:cBhvr>
                                    </p:animEffect>
                                    <p:anim calcmode="lin" valueType="num">
                                      <p:cBhvr>
                                        <p:cTn id="27"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1000"/>
                                        <p:tgtEl>
                                          <p:spTgt spid="6"/>
                                        </p:tgtEl>
                                      </p:cBhvr>
                                    </p:animEffect>
                                    <p:anim calcmode="lin" valueType="num">
                                      <p:cBhvr>
                                        <p:cTn id="34" dur="1000" fill="hold"/>
                                        <p:tgtEl>
                                          <p:spTgt spid="6"/>
                                        </p:tgtEl>
                                        <p:attrNameLst>
                                          <p:attrName>ppt_x</p:attrName>
                                        </p:attrNameLst>
                                      </p:cBhvr>
                                      <p:tavLst>
                                        <p:tav tm="0">
                                          <p:val>
                                            <p:strVal val="#ppt_x"/>
                                          </p:val>
                                        </p:tav>
                                        <p:tav tm="100000">
                                          <p:val>
                                            <p:strVal val="#ppt_x"/>
                                          </p:val>
                                        </p:tav>
                                      </p:tavLst>
                                    </p:anim>
                                    <p:anim calcmode="lin" valueType="num">
                                      <p:cBhvr>
                                        <p:cTn id="3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1000"/>
                                        <p:tgtEl>
                                          <p:spTgt spid="7"/>
                                        </p:tgtEl>
                                      </p:cBhvr>
                                    </p:animEffect>
                                    <p:anim calcmode="lin" valueType="num">
                                      <p:cBhvr>
                                        <p:cTn id="41" dur="1000" fill="hold"/>
                                        <p:tgtEl>
                                          <p:spTgt spid="7"/>
                                        </p:tgtEl>
                                        <p:attrNameLst>
                                          <p:attrName>ppt_x</p:attrName>
                                        </p:attrNameLst>
                                      </p:cBhvr>
                                      <p:tavLst>
                                        <p:tav tm="0">
                                          <p:val>
                                            <p:strVal val="#ppt_x"/>
                                          </p:val>
                                        </p:tav>
                                        <p:tav tm="100000">
                                          <p:val>
                                            <p:strVal val="#ppt_x"/>
                                          </p:val>
                                        </p:tav>
                                      </p:tavLst>
                                    </p:anim>
                                    <p:anim calcmode="lin" valueType="num">
                                      <p:cBhvr>
                                        <p:cTn id="4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build="allAtOnce" animBg="1"/>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מלבן 2">
            <a:extLst>
              <a:ext uri="{FF2B5EF4-FFF2-40B4-BE49-F238E27FC236}">
                <a16:creationId xmlns:a16="http://schemas.microsoft.com/office/drawing/2014/main" id="{34212C52-0F12-B208-BE46-C2A1966A37F7}"/>
              </a:ext>
            </a:extLst>
          </p:cNvPr>
          <p:cNvSpPr/>
          <p:nvPr/>
        </p:nvSpPr>
        <p:spPr>
          <a:xfrm>
            <a:off x="-3" y="0"/>
            <a:ext cx="12188827" cy="6858000"/>
          </a:xfrm>
          <a:prstGeom prst="rect">
            <a:avLst/>
          </a:prstGeom>
        </p:spPr>
        <p:style>
          <a:lnRef idx="2">
            <a:schemeClr val="accent1">
              <a:shade val="15000"/>
            </a:schemeClr>
          </a:lnRef>
          <a:fillRef idx="1001">
            <a:schemeClr val="dk2"/>
          </a:fillRef>
          <a:effectRef idx="0">
            <a:schemeClr val="accent1"/>
          </a:effectRef>
          <a:fontRef idx="minor">
            <a:schemeClr val="lt1"/>
          </a:fontRef>
        </p:style>
        <p:txBody>
          <a:bodyPr rtlCol="1" anchor="ctr"/>
          <a:lstStyle/>
          <a:p>
            <a:pPr algn="ctr"/>
            <a:endParaRPr lang="he-IL"/>
          </a:p>
        </p:txBody>
      </p:sp>
      <p:sp>
        <p:nvSpPr>
          <p:cNvPr id="2" name="Заголовок 1">
            <a:extLst>
              <a:ext uri="{FF2B5EF4-FFF2-40B4-BE49-F238E27FC236}">
                <a16:creationId xmlns:a16="http://schemas.microsoft.com/office/drawing/2014/main" id="{C99AF97C-13CA-1F8A-3ED1-6A56F84F3066}"/>
              </a:ext>
            </a:extLst>
          </p:cNvPr>
          <p:cNvSpPr>
            <a:spLocks noGrp="1"/>
          </p:cNvSpPr>
          <p:nvPr>
            <p:ph type="title"/>
          </p:nvPr>
        </p:nvSpPr>
        <p:spPr>
          <a:xfrm flipH="1">
            <a:off x="1096952" y="103591"/>
            <a:ext cx="9144001" cy="772886"/>
          </a:xfrm>
        </p:spPr>
        <p:txBody>
          <a:bodyPr/>
          <a:lstStyle/>
          <a:p>
            <a:pPr algn="ctr"/>
            <a:r>
              <a:rPr lang="ru-RU" dirty="0">
                <a:latin typeface="Tahoma"/>
                <a:ea typeface="Tahoma"/>
                <a:cs typeface="Tahoma"/>
              </a:rPr>
              <a:t>מה נדרש למימוש הרעיון</a:t>
            </a:r>
            <a:endParaRPr lang="ru-RU" dirty="0"/>
          </a:p>
        </p:txBody>
      </p:sp>
      <p:graphicFrame>
        <p:nvGraphicFramePr>
          <p:cNvPr id="42" name="Table 41">
            <a:extLst>
              <a:ext uri="{FF2B5EF4-FFF2-40B4-BE49-F238E27FC236}">
                <a16:creationId xmlns:a16="http://schemas.microsoft.com/office/drawing/2014/main" id="{0DB85850-1001-8A3D-423B-8B880EA0CBFA}"/>
              </a:ext>
            </a:extLst>
          </p:cNvPr>
          <p:cNvGraphicFramePr>
            <a:graphicFrameLocks noGrp="1"/>
          </p:cNvGraphicFramePr>
          <p:nvPr>
            <p:extLst>
              <p:ext uri="{D42A27DB-BD31-4B8C-83A1-F6EECF244321}">
                <p14:modId xmlns:p14="http://schemas.microsoft.com/office/powerpoint/2010/main" val="3574256518"/>
              </p:ext>
            </p:extLst>
          </p:nvPr>
        </p:nvGraphicFramePr>
        <p:xfrm>
          <a:off x="513224" y="1170258"/>
          <a:ext cx="11162371" cy="5393960"/>
        </p:xfrm>
        <a:graphic>
          <a:graphicData uri="http://schemas.openxmlformats.org/drawingml/2006/table">
            <a:tbl>
              <a:tblPr bandRow="1">
                <a:tableStyleId>{69CF1AB2-1976-4502-BF36-3FF5EA218861}</a:tableStyleId>
              </a:tblPr>
              <a:tblGrid>
                <a:gridCol w="4764731">
                  <a:extLst>
                    <a:ext uri="{9D8B030D-6E8A-4147-A177-3AD203B41FA5}">
                      <a16:colId xmlns:a16="http://schemas.microsoft.com/office/drawing/2014/main" val="2231940353"/>
                    </a:ext>
                  </a:extLst>
                </a:gridCol>
                <a:gridCol w="4115406">
                  <a:extLst>
                    <a:ext uri="{9D8B030D-6E8A-4147-A177-3AD203B41FA5}">
                      <a16:colId xmlns:a16="http://schemas.microsoft.com/office/drawing/2014/main" val="3962085021"/>
                    </a:ext>
                  </a:extLst>
                </a:gridCol>
                <a:gridCol w="2282234">
                  <a:extLst>
                    <a:ext uri="{9D8B030D-6E8A-4147-A177-3AD203B41FA5}">
                      <a16:colId xmlns:a16="http://schemas.microsoft.com/office/drawing/2014/main" val="677318"/>
                    </a:ext>
                  </a:extLst>
                </a:gridCol>
              </a:tblGrid>
              <a:tr h="923861">
                <a:tc>
                  <a:txBody>
                    <a:bodyPr/>
                    <a:lstStyle/>
                    <a:p>
                      <a:pPr lvl="0" algn="ctr">
                        <a:buNone/>
                      </a:pPr>
                      <a:r>
                        <a:rPr lang="he-IL" sz="2000" b="1" u="none" strike="noStrike" noProof="0" dirty="0">
                          <a:solidFill>
                            <a:schemeClr val="bg2">
                              <a:lumMod val="90000"/>
                              <a:lumOff val="10000"/>
                            </a:schemeClr>
                          </a:solidFill>
                        </a:rPr>
                        <a:t>שלבים עיקריים</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lvl="0" algn="ctr">
                        <a:lnSpc>
                          <a:spcPct val="100000"/>
                        </a:lnSpc>
                        <a:spcBef>
                          <a:spcPts val="0"/>
                        </a:spcBef>
                        <a:spcAft>
                          <a:spcPts val="0"/>
                        </a:spcAft>
                        <a:buNone/>
                      </a:pPr>
                      <a:r>
                        <a:rPr lang="he-IL" sz="2000" b="1" u="none" strike="noStrike" noProof="0" dirty="0">
                          <a:solidFill>
                            <a:schemeClr val="bg2">
                              <a:lumMod val="90000"/>
                              <a:lumOff val="10000"/>
                            </a:schemeClr>
                          </a:solidFill>
                        </a:rPr>
                        <a:t>מטרה / תוצאה צפויה</a:t>
                      </a:r>
                      <a:endParaRPr lang="he-IL" sz="2000" b="0" i="0" u="none" strike="noStrike" noProof="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algn="ctr"/>
                      <a:r>
                        <a:rPr lang="he-IL" sz="2000" b="1" dirty="0">
                          <a:solidFill>
                            <a:schemeClr val="bg2">
                              <a:lumMod val="90000"/>
                              <a:lumOff val="10000"/>
                            </a:schemeClr>
                          </a:solidFill>
                        </a:rPr>
                        <a:t>תחום</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extLst>
                  <a:ext uri="{0D108BD9-81ED-4DB2-BD59-A6C34878D82A}">
                    <a16:rowId xmlns:a16="http://schemas.microsoft.com/office/drawing/2014/main" val="3685442505"/>
                  </a:ext>
                </a:extLst>
              </a:tr>
              <a:tr h="1248198">
                <a:tc>
                  <a:txBody>
                    <a:bodyPr/>
                    <a:lstStyle/>
                    <a:p>
                      <a:pPr lvl="0" algn="r">
                        <a:lnSpc>
                          <a:spcPct val="100000"/>
                        </a:lnSpc>
                        <a:spcBef>
                          <a:spcPts val="0"/>
                        </a:spcBef>
                        <a:spcAft>
                          <a:spcPts val="0"/>
                        </a:spcAft>
                        <a:buNone/>
                      </a:pPr>
                      <a:r>
                        <a:rPr lang="he-IL" sz="2000" b="0" u="none" strike="noStrike" noProof="0" dirty="0">
                          <a:solidFill>
                            <a:schemeClr val="bg2">
                              <a:lumMod val="90000"/>
                              <a:lumOff val="10000"/>
                            </a:schemeClr>
                          </a:solidFill>
                        </a:rPr>
                        <a:t>עיצוב וייצור צמיד עמיד למים עם חיישנים</a:t>
                      </a:r>
                      <a:br>
                        <a:rPr lang="he-IL" sz="2000" b="0" u="none" strike="noStrike" noProof="0" dirty="0">
                          <a:solidFill>
                            <a:schemeClr val="bg2">
                              <a:lumMod val="90000"/>
                              <a:lumOff val="10000"/>
                            </a:schemeClr>
                          </a:solidFill>
                        </a:rPr>
                      </a:br>
                      <a:r>
                        <a:rPr lang="he-IL" sz="2000" b="0" u="none" strike="noStrike" noProof="0" dirty="0">
                          <a:solidFill>
                            <a:schemeClr val="bg2">
                              <a:lumMod val="90000"/>
                              <a:lumOff val="10000"/>
                            </a:schemeClr>
                          </a:solidFill>
                        </a:rPr>
                        <a:t>פיתוח אפליקציה + שילוב </a:t>
                      </a:r>
                      <a:r>
                        <a:rPr lang="en-US" sz="2000" b="0" u="none" strike="noStrike" noProof="0" dirty="0">
                          <a:solidFill>
                            <a:schemeClr val="bg2">
                              <a:lumMod val="90000"/>
                              <a:lumOff val="10000"/>
                            </a:schemeClr>
                          </a:solidFill>
                        </a:rPr>
                        <a:t>eSIM </a:t>
                      </a:r>
                      <a:r>
                        <a:rPr lang="he-IL" sz="2000" b="0" u="none" strike="noStrike" noProof="0" dirty="0">
                          <a:solidFill>
                            <a:schemeClr val="bg2">
                              <a:lumMod val="90000"/>
                              <a:lumOff val="10000"/>
                            </a:schemeClr>
                          </a:solidFill>
                        </a:rPr>
                        <a:t> ו-</a:t>
                      </a:r>
                      <a:r>
                        <a:rPr lang="en-US" sz="2000" b="0" u="none" strike="noStrike" noProof="0" dirty="0">
                          <a:solidFill>
                            <a:schemeClr val="bg2">
                              <a:lumMod val="90000"/>
                              <a:lumOff val="10000"/>
                            </a:schemeClr>
                          </a:solidFill>
                        </a:rPr>
                        <a:t>GPS</a:t>
                      </a:r>
                      <a:endParaRPr lang="he-IL" sz="2000" b="0" i="0" u="none" strike="noStrike" noProof="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lvl="0">
                        <a:buNone/>
                      </a:pPr>
                      <a:r>
                        <a:rPr lang="he-IL" sz="2000" b="0" u="none" strike="noStrike" noProof="0" dirty="0">
                          <a:solidFill>
                            <a:schemeClr val="bg2">
                              <a:lumMod val="90000"/>
                              <a:lumOff val="10000"/>
                            </a:schemeClr>
                          </a:solidFill>
                        </a:rPr>
                        <a:t>מוצר בסיסי עובד + תקשורת בזמן אמת</a:t>
                      </a:r>
                      <a:endParaRPr lang="en-US" sz="200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algn="ctr"/>
                      <a:r>
                        <a:rPr lang="he-IL" sz="2000" b="1" dirty="0">
                          <a:solidFill>
                            <a:schemeClr val="bg2">
                              <a:lumMod val="90000"/>
                              <a:lumOff val="10000"/>
                            </a:schemeClr>
                          </a:solidFill>
                        </a:rPr>
                        <a:t>פיתוח מוצר</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extLst>
                  <a:ext uri="{0D108BD9-81ED-4DB2-BD59-A6C34878D82A}">
                    <a16:rowId xmlns:a16="http://schemas.microsoft.com/office/drawing/2014/main" val="1882257081"/>
                  </a:ext>
                </a:extLst>
              </a:tr>
              <a:tr h="1012313">
                <a:tc>
                  <a:txBody>
                    <a:bodyPr/>
                    <a:lstStyle/>
                    <a:p>
                      <a:pPr lvl="0" algn="r">
                        <a:buNone/>
                      </a:pPr>
                      <a:r>
                        <a:rPr lang="he-IL" sz="2000" b="0" u="none" strike="noStrike" noProof="0" dirty="0">
                          <a:solidFill>
                            <a:schemeClr val="bg2">
                              <a:lumMod val="90000"/>
                              <a:lumOff val="10000"/>
                            </a:schemeClr>
                          </a:solidFill>
                        </a:rPr>
                        <a:t>ייצור ראשוני של 1,000 יחידות</a:t>
                      </a:r>
                      <a:br>
                        <a:rPr lang="he-IL" sz="2000" b="0" u="none" strike="noStrike" noProof="0" dirty="0">
                          <a:solidFill>
                            <a:schemeClr val="bg2">
                              <a:lumMod val="90000"/>
                              <a:lumOff val="10000"/>
                            </a:schemeClr>
                          </a:solidFill>
                        </a:rPr>
                      </a:br>
                      <a:r>
                        <a:rPr lang="he-IL" sz="2000" b="0" u="none" strike="noStrike" noProof="0" dirty="0">
                          <a:solidFill>
                            <a:schemeClr val="bg2">
                              <a:lumMod val="90000"/>
                              <a:lumOff val="10000"/>
                            </a:schemeClr>
                          </a:solidFill>
                        </a:rPr>
                        <a:t>בדיקות שטח עם משפחות </a:t>
                      </a:r>
                      <a:br>
                        <a:rPr lang="he-IL" sz="2000" b="0" u="none" strike="noStrike" noProof="0" dirty="0">
                          <a:solidFill>
                            <a:schemeClr val="bg2">
                              <a:lumMod val="90000"/>
                              <a:lumOff val="10000"/>
                            </a:schemeClr>
                          </a:solidFill>
                        </a:rPr>
                      </a:br>
                      <a:r>
                        <a:rPr lang="he-IL" sz="2000" b="0" u="none" strike="noStrike" noProof="0" dirty="0">
                          <a:solidFill>
                            <a:schemeClr val="bg2">
                              <a:lumMod val="90000"/>
                              <a:lumOff val="10000"/>
                            </a:schemeClr>
                          </a:solidFill>
                        </a:rPr>
                        <a:t>שיפור אלגוריתם</a:t>
                      </a:r>
                      <a:endParaRPr lang="ru-RU" sz="2000" dirty="0">
                        <a:solidFill>
                          <a:schemeClr val="bg2">
                            <a:lumMod val="90000"/>
                            <a:lumOff val="10000"/>
                          </a:schemeClr>
                        </a:solidFill>
                        <a:cs typeface="Alef" panose="00000500000000000000" pitchFamily="2" charset="-79"/>
                      </a:endParaRPr>
                    </a:p>
                  </a:txBody>
                  <a:tcPr marL="45720" marR="45720" anchor="ctr"/>
                </a:tc>
                <a:tc>
                  <a:txBody>
                    <a:bodyPr/>
                    <a:lstStyle/>
                    <a:p>
                      <a:pPr lvl="0">
                        <a:buNone/>
                      </a:pPr>
                      <a:r>
                        <a:rPr lang="he-IL" sz="2000" b="0" u="none" strike="noStrike" noProof="0" dirty="0">
                          <a:solidFill>
                            <a:schemeClr val="bg2">
                              <a:lumMod val="90000"/>
                              <a:lumOff val="10000"/>
                            </a:schemeClr>
                          </a:solidFill>
                        </a:rPr>
                        <a:t>הוכחת היתכנות + פידבק מהשטח </a:t>
                      </a:r>
                      <a:endParaRPr lang="he-IL" sz="200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lvl="0" algn="ctr">
                        <a:buNone/>
                      </a:pPr>
                      <a:r>
                        <a:rPr lang="he-IL" sz="2000" b="1" u="none" strike="noStrike" noProof="0" dirty="0">
                          <a:solidFill>
                            <a:schemeClr val="bg2">
                              <a:lumMod val="90000"/>
                              <a:lumOff val="10000"/>
                            </a:schemeClr>
                          </a:solidFill>
                        </a:rPr>
                        <a:t>פיילוט (</a:t>
                      </a:r>
                      <a:r>
                        <a:rPr lang="en-US" sz="2000" b="1" u="none" strike="noStrike" noProof="0" dirty="0">
                          <a:solidFill>
                            <a:schemeClr val="bg2">
                              <a:lumMod val="90000"/>
                              <a:lumOff val="10000"/>
                            </a:schemeClr>
                          </a:solidFill>
                        </a:rPr>
                        <a:t>MVP</a:t>
                      </a:r>
                      <a:r>
                        <a:rPr lang="he-IL" sz="2000" b="1" u="none" strike="noStrike" noProof="0" dirty="0">
                          <a:solidFill>
                            <a:schemeClr val="bg2">
                              <a:lumMod val="90000"/>
                              <a:lumOff val="10000"/>
                            </a:schemeClr>
                          </a:solidFill>
                        </a:rPr>
                        <a:t>)</a:t>
                      </a:r>
                      <a:endParaRPr lang="ru-RU" sz="2000" b="1" dirty="0">
                        <a:solidFill>
                          <a:schemeClr val="bg2">
                            <a:lumMod val="90000"/>
                            <a:lumOff val="10000"/>
                          </a:schemeClr>
                        </a:solidFill>
                        <a:cs typeface="Alef" panose="00000500000000000000" pitchFamily="2" charset="-79"/>
                      </a:endParaRPr>
                    </a:p>
                  </a:txBody>
                  <a:tcPr marL="45720" marR="45720" anchor="ctr"/>
                </a:tc>
                <a:extLst>
                  <a:ext uri="{0D108BD9-81ED-4DB2-BD59-A6C34878D82A}">
                    <a16:rowId xmlns:a16="http://schemas.microsoft.com/office/drawing/2014/main" val="1151865131"/>
                  </a:ext>
                </a:extLst>
              </a:tr>
              <a:tr h="864892">
                <a:tc>
                  <a:txBody>
                    <a:bodyPr/>
                    <a:lstStyle/>
                    <a:p>
                      <a:pPr lvl="0" algn="r">
                        <a:buNone/>
                      </a:pPr>
                      <a:r>
                        <a:rPr lang="he-IL" sz="2000" b="0" u="none" strike="noStrike" noProof="0" dirty="0">
                          <a:solidFill>
                            <a:schemeClr val="bg2">
                              <a:lumMod val="90000"/>
                              <a:lumOff val="10000"/>
                            </a:schemeClr>
                          </a:solidFill>
                        </a:rPr>
                        <a:t>שרתים לעיבוד נתונים + שירות לקוחות + תיעוד וממשק ניהול</a:t>
                      </a:r>
                      <a:endParaRPr lang="ru-RU" sz="2000" dirty="0">
                        <a:solidFill>
                          <a:schemeClr val="bg2">
                            <a:lumMod val="90000"/>
                            <a:lumOff val="10000"/>
                          </a:schemeClr>
                        </a:solidFill>
                        <a:cs typeface="Alef" panose="00000500000000000000" pitchFamily="2" charset="-79"/>
                      </a:endParaRPr>
                    </a:p>
                  </a:txBody>
                  <a:tcPr marL="45720" marR="45720" anchor="ctr"/>
                </a:tc>
                <a:tc>
                  <a:txBody>
                    <a:bodyPr/>
                    <a:lstStyle/>
                    <a:p>
                      <a:pPr lvl="0">
                        <a:buNone/>
                      </a:pPr>
                      <a:r>
                        <a:rPr lang="he-IL" sz="2000" b="0" u="none" strike="noStrike" noProof="0" dirty="0">
                          <a:solidFill>
                            <a:schemeClr val="bg2">
                              <a:lumMod val="90000"/>
                              <a:lumOff val="10000"/>
                            </a:schemeClr>
                          </a:solidFill>
                        </a:rPr>
                        <a:t>תפעול שוטף ותגובה מהירה למצבי חירום</a:t>
                      </a:r>
                      <a:endParaRPr lang="ru-RU" sz="2000" dirty="0">
                        <a:solidFill>
                          <a:schemeClr val="bg2">
                            <a:lumMod val="90000"/>
                            <a:lumOff val="10000"/>
                          </a:schemeClr>
                        </a:solidFill>
                        <a:cs typeface="Alef" panose="00000500000000000000" pitchFamily="2" charset="-79"/>
                      </a:endParaRPr>
                    </a:p>
                  </a:txBody>
                  <a:tcPr marL="45720" marR="45720" anchor="ctr"/>
                </a:tc>
                <a:tc>
                  <a:txBody>
                    <a:bodyPr/>
                    <a:lstStyle/>
                    <a:p>
                      <a:pPr algn="ctr"/>
                      <a:r>
                        <a:rPr lang="he-IL" sz="2000" b="1" dirty="0">
                          <a:solidFill>
                            <a:schemeClr val="bg2">
                              <a:lumMod val="90000"/>
                              <a:lumOff val="10000"/>
                            </a:schemeClr>
                          </a:solidFill>
                        </a:rPr>
                        <a:t>תשתיות</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extLst>
                  <a:ext uri="{0D108BD9-81ED-4DB2-BD59-A6C34878D82A}">
                    <a16:rowId xmlns:a16="http://schemas.microsoft.com/office/drawing/2014/main" val="1397829686"/>
                  </a:ext>
                </a:extLst>
              </a:tr>
              <a:tr h="853281">
                <a:tc>
                  <a:txBody>
                    <a:bodyPr/>
                    <a:lstStyle/>
                    <a:p>
                      <a:pPr lvl="0" algn="r">
                        <a:buNone/>
                      </a:pPr>
                      <a:r>
                        <a:rPr lang="he-IL" sz="2000" b="0" u="none" strike="noStrike" noProof="0" dirty="0">
                          <a:solidFill>
                            <a:schemeClr val="bg2">
                              <a:lumMod val="90000"/>
                              <a:lumOff val="10000"/>
                            </a:schemeClr>
                          </a:solidFill>
                        </a:rPr>
                        <a:t>אתר מכירה, קמפיין קיץ, חנויות </a:t>
                      </a:r>
                      <a:endParaRPr lang="ru-RU" sz="2000" dirty="0">
                        <a:solidFill>
                          <a:schemeClr val="bg2">
                            <a:lumMod val="90000"/>
                            <a:lumOff val="10000"/>
                          </a:schemeClr>
                        </a:solidFill>
                        <a:cs typeface="Alef" panose="00000500000000000000" pitchFamily="2" charset="-79"/>
                      </a:endParaRPr>
                    </a:p>
                  </a:txBody>
                  <a:tcPr marL="45720" marR="45720" anchor="ctr"/>
                </a:tc>
                <a:tc>
                  <a:txBody>
                    <a:bodyPr/>
                    <a:lstStyle/>
                    <a:p>
                      <a:pPr lvl="0">
                        <a:buNone/>
                      </a:pPr>
                      <a:r>
                        <a:rPr lang="he-IL" sz="2000" b="0" u="none" strike="noStrike" noProof="0">
                          <a:solidFill>
                            <a:schemeClr val="bg2">
                              <a:lumMod val="90000"/>
                              <a:lumOff val="10000"/>
                            </a:schemeClr>
                          </a:solidFill>
                        </a:rPr>
                        <a:t>השקת מוצר ראשונית + חדירה לשוק</a:t>
                      </a:r>
                      <a:endParaRPr lang="ru-RU" sz="2000">
                        <a:solidFill>
                          <a:schemeClr val="bg2">
                            <a:lumMod val="90000"/>
                            <a:lumOff val="10000"/>
                          </a:schemeClr>
                        </a:solidFill>
                        <a:cs typeface="Alef" panose="00000500000000000000" pitchFamily="2" charset="-79"/>
                      </a:endParaRPr>
                    </a:p>
                  </a:txBody>
                  <a:tcPr marL="45720" marR="45720" anchor="ctr"/>
                </a:tc>
                <a:tc>
                  <a:txBody>
                    <a:bodyPr/>
                    <a:lstStyle/>
                    <a:p>
                      <a:pPr algn="ctr"/>
                      <a:r>
                        <a:rPr lang="he-IL" sz="2000" b="1" dirty="0">
                          <a:solidFill>
                            <a:schemeClr val="bg2">
                              <a:lumMod val="90000"/>
                              <a:lumOff val="10000"/>
                            </a:schemeClr>
                          </a:solidFill>
                        </a:rPr>
                        <a:t>שיווק והפצה</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extLst>
                  <a:ext uri="{0D108BD9-81ED-4DB2-BD59-A6C34878D82A}">
                    <a16:rowId xmlns:a16="http://schemas.microsoft.com/office/drawing/2014/main" val="3499101112"/>
                  </a:ext>
                </a:extLst>
              </a:tr>
              <a:tr h="491415">
                <a:tc>
                  <a:txBody>
                    <a:bodyPr/>
                    <a:lstStyle/>
                    <a:p>
                      <a:pPr lvl="0" algn="r">
                        <a:lnSpc>
                          <a:spcPct val="100000"/>
                        </a:lnSpc>
                        <a:spcBef>
                          <a:spcPts val="0"/>
                        </a:spcBef>
                        <a:spcAft>
                          <a:spcPts val="0"/>
                        </a:spcAft>
                        <a:buNone/>
                      </a:pPr>
                      <a:r>
                        <a:rPr lang="he-IL" sz="2000" b="1" u="none" strike="noStrike" noProof="0" dirty="0">
                          <a:solidFill>
                            <a:schemeClr val="bg2">
                              <a:lumMod val="90000"/>
                              <a:lumOff val="10000"/>
                            </a:schemeClr>
                          </a:solidFill>
                        </a:rPr>
                        <a:t>סה"כ מוערך: ~  1,000,000 ש"ח</a:t>
                      </a:r>
                      <a:endParaRPr lang="he-IL" sz="2000" b="1" i="0" u="none" strike="noStrike" noProof="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r>
                        <a:rPr lang="he-IL" sz="2000" dirty="0">
                          <a:solidFill>
                            <a:schemeClr val="bg2">
                              <a:lumMod val="90000"/>
                              <a:lumOff val="10000"/>
                            </a:schemeClr>
                          </a:solidFill>
                        </a:rPr>
                        <a:t>פיתוח + ייצור + תקינה + שיווק</a:t>
                      </a:r>
                      <a:endParaRPr lang="he-IL" sz="2000"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tc>
                  <a:txBody>
                    <a:bodyPr/>
                    <a:lstStyle/>
                    <a:p>
                      <a:pPr algn="ctr" rtl="1"/>
                      <a:r>
                        <a:rPr lang="he-IL" sz="2000" b="1" dirty="0">
                          <a:solidFill>
                            <a:schemeClr val="bg2">
                              <a:lumMod val="90000"/>
                              <a:lumOff val="10000"/>
                            </a:schemeClr>
                          </a:solidFill>
                        </a:rPr>
                        <a:t>תקציב נדרש</a:t>
                      </a:r>
                      <a:endParaRPr lang="he-IL" sz="2000" b="1" dirty="0">
                        <a:solidFill>
                          <a:schemeClr val="bg2">
                            <a:lumMod val="90000"/>
                            <a:lumOff val="10000"/>
                          </a:schemeClr>
                        </a:solidFill>
                        <a:latin typeface="Alef" panose="00000500000000000000" pitchFamily="2" charset="-79"/>
                        <a:cs typeface="Alef" panose="00000500000000000000" pitchFamily="2" charset="-79"/>
                      </a:endParaRPr>
                    </a:p>
                  </a:txBody>
                  <a:tcPr marL="45720" marR="45720" anchor="ctr"/>
                </a:tc>
                <a:extLst>
                  <a:ext uri="{0D108BD9-81ED-4DB2-BD59-A6C34878D82A}">
                    <a16:rowId xmlns:a16="http://schemas.microsoft.com/office/drawing/2014/main" val="6238986"/>
                  </a:ext>
                </a:extLst>
              </a:tr>
            </a:tbl>
          </a:graphicData>
        </a:graphic>
      </p:graphicFrame>
    </p:spTree>
    <p:extLst>
      <p:ext uri="{BB962C8B-B14F-4D97-AF65-F5344CB8AC3E}">
        <p14:creationId xmlns:p14="http://schemas.microsoft.com/office/powerpoint/2010/main" val="225474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C363F-E005-B797-B9AC-F74BCB434175}"/>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BA255D51-89D7-27BF-5106-51B3BBC98188}"/>
              </a:ext>
            </a:extLst>
          </p:cNvPr>
          <p:cNvSpPr/>
          <p:nvPr/>
        </p:nvSpPr>
        <p:spPr>
          <a:xfrm>
            <a:off x="0" y="0"/>
            <a:ext cx="12188825" cy="6858000"/>
          </a:xfrm>
          <a:prstGeom prst="rect">
            <a:avLst/>
          </a:prstGeom>
          <a:solidFill>
            <a:schemeClr val="bg2">
              <a:alpha val="50000"/>
            </a:schemeClr>
          </a:solidFill>
          <a:ln>
            <a:noFill/>
          </a:ln>
        </p:spPr>
        <p:style>
          <a:lnRef idx="0">
            <a:scrgbClr r="0" g="0" b="0"/>
          </a:lnRef>
          <a:fillRef idx="0">
            <a:scrgbClr r="0" g="0" b="0"/>
          </a:fillRef>
          <a:effectRef idx="0">
            <a:scrgbClr r="0" g="0" b="0"/>
          </a:effectRef>
          <a:fontRef idx="minor">
            <a:schemeClr val="lt1"/>
          </a:fontRef>
        </p:style>
        <p:txBody>
          <a:bodyPr rIns="182880" rtlCol="1" anchor="ctr"/>
          <a:lstStyle/>
          <a:p>
            <a:pPr marL="0" marR="0" lvl="0" indent="0" defTabSz="914400" rtl="1" eaLnBrk="1" fontAlgn="auto" latinLnBrk="0" hangingPunct="1">
              <a:lnSpc>
                <a:spcPct val="90000"/>
              </a:lnSpc>
              <a:spcBef>
                <a:spcPts val="1800"/>
              </a:spcBef>
              <a:spcAft>
                <a:spcPts val="0"/>
              </a:spcAft>
              <a:buClrTx/>
              <a:buSzPct val="80000"/>
              <a:buFont typeface="Arial" pitchFamily="34" charset="0"/>
              <a:buNone/>
              <a:tabLst/>
              <a:defRPr/>
            </a:pPr>
            <a:r>
              <a:rPr kumimoji="0" lang="en-US" sz="32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MVP   </a:t>
            </a:r>
            <a:r>
              <a:rPr kumimoji="0" lang="he-IL" sz="32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a:t>
            </a:r>
            <a:endParaRPr kumimoji="0" lang="en-US" sz="40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endParaRP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פיתוח</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חומרה</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תוכנה</a:t>
            </a:r>
            <a:r>
              <a:rPr kumimoji="0" lang="he-IL"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175,000</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ייצור</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ראשוני</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1,000) </a:t>
            </a:r>
            <a:r>
              <a:rPr kumimoji="0" lang="he-IL"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יחידו</a:t>
            </a:r>
            <a:r>
              <a:rPr kumimoji="0" lang="he-IL"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ת) </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125,000 :₪</a:t>
            </a: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תקינה</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בדיקות</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he-IL"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:50,000 </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a:t>
            </a: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שיווק</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אתר</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 </a:t>
            </a:r>
            <a:r>
              <a:rPr kumimoji="0" lang="en-US" sz="2400"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אפליקציה</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he-IL"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:650,000 </a:t>
            </a:r>
            <a:r>
              <a:rPr kumimoji="0" lang="en-US" sz="240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a:t>
            </a: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en-US" sz="24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סה"כ</a:t>
            </a:r>
            <a:r>
              <a:rPr kumimoji="0" lang="en-US"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נדרש</a:t>
            </a:r>
            <a:r>
              <a:rPr kumimoji="0" lang="en-US"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להקמה</a:t>
            </a:r>
            <a:r>
              <a:rPr kumimoji="0" lang="en-US"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r>
              <a:rPr kumimoji="0" lang="en-US" sz="24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ראשונית</a:t>
            </a:r>
            <a:r>
              <a:rPr kumimoji="0" lang="en-US"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כ</a:t>
            </a:r>
            <a:r>
              <a:rPr kumimoji="0" lang="he-IL"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1,000,000</a:t>
            </a:r>
            <a:r>
              <a:rPr kumimoji="0" lang="en-US" sz="2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rPr>
              <a:t> ₪</a:t>
            </a:r>
          </a:p>
        </p:txBody>
      </p:sp>
      <p:sp>
        <p:nvSpPr>
          <p:cNvPr id="6" name="כותרת 5">
            <a:extLst>
              <a:ext uri="{FF2B5EF4-FFF2-40B4-BE49-F238E27FC236}">
                <a16:creationId xmlns:a16="http://schemas.microsoft.com/office/drawing/2014/main" id="{2AE9E08B-0118-68FC-A5C4-C4D3386E174B}"/>
              </a:ext>
            </a:extLst>
          </p:cNvPr>
          <p:cNvSpPr>
            <a:spLocks noGrp="1"/>
          </p:cNvSpPr>
          <p:nvPr>
            <p:ph type="ctrTitle"/>
          </p:nvPr>
        </p:nvSpPr>
        <p:spPr>
          <a:xfrm flipH="1">
            <a:off x="6254079" y="406400"/>
            <a:ext cx="5699759" cy="1026160"/>
          </a:xfrm>
        </p:spPr>
        <p:txBody>
          <a:bodyPr>
            <a:normAutofit/>
          </a:bodyPr>
          <a:lstStyle/>
          <a:p>
            <a:r>
              <a:rPr lang="he-IL" sz="4400" dirty="0">
                <a:latin typeface="Alef" panose="00000500000000000000" pitchFamily="2" charset="-79"/>
                <a:cs typeface="Alef" panose="00000500000000000000" pitchFamily="2" charset="-79"/>
              </a:rPr>
              <a:t>הערכה תקציבית ראשונה</a:t>
            </a:r>
          </a:p>
        </p:txBody>
      </p:sp>
      <p:pic>
        <p:nvPicPr>
          <p:cNvPr id="7" name="תמונה 6">
            <a:extLst>
              <a:ext uri="{FF2B5EF4-FFF2-40B4-BE49-F238E27FC236}">
                <a16:creationId xmlns:a16="http://schemas.microsoft.com/office/drawing/2014/main" id="{DBACE812-3EC2-EE58-105D-1C3BEF782523}"/>
              </a:ext>
            </a:extLst>
          </p:cNvPr>
          <p:cNvPicPr>
            <a:picLocks noChangeAspect="1"/>
          </p:cNvPicPr>
          <p:nvPr/>
        </p:nvPicPr>
        <p:blipFill>
          <a:blip r:embed="rId3"/>
          <a:srcRect l="6131" r="7332"/>
          <a:stretch>
            <a:fillRect/>
          </a:stretch>
        </p:blipFill>
        <p:spPr>
          <a:xfrm>
            <a:off x="0" y="0"/>
            <a:ext cx="5934747" cy="6857999"/>
          </a:xfrm>
          <a:prstGeom prst="rect">
            <a:avLst/>
          </a:prstGeom>
          <a:ln>
            <a:noFill/>
          </a:ln>
          <a:effectLst>
            <a:softEdge rad="112500"/>
          </a:effectLst>
        </p:spPr>
      </p:pic>
    </p:spTree>
    <p:extLst>
      <p:ext uri="{BB962C8B-B14F-4D97-AF65-F5344CB8AC3E}">
        <p14:creationId xmlns:p14="http://schemas.microsoft.com/office/powerpoint/2010/main" val="226267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27206D-7BA9-6B7F-8684-4D04043C813D}"/>
              </a:ext>
            </a:extLst>
          </p:cNvPr>
          <p:cNvSpPr>
            <a:spLocks noGrp="1"/>
          </p:cNvSpPr>
          <p:nvPr>
            <p:ph type="title"/>
          </p:nvPr>
        </p:nvSpPr>
        <p:spPr>
          <a:xfrm flipH="1">
            <a:off x="409217" y="381000"/>
            <a:ext cx="9799996" cy="1226255"/>
          </a:xfrm>
        </p:spPr>
        <p:txBody>
          <a:bodyPr vert="horz" lIns="91440" tIns="45720" rIns="91440" bIns="45720" rtlCol="1" anchor="b">
            <a:noAutofit/>
          </a:bodyPr>
          <a:lstStyle/>
          <a:p>
            <a:endParaRPr lang="ru-RU" dirty="0">
              <a:solidFill>
                <a:srgbClr val="FF0000"/>
              </a:solidFill>
            </a:endParaRPr>
          </a:p>
          <a:p>
            <a:pPr algn="ctr"/>
            <a:r>
              <a:rPr lang="he-IL" dirty="0">
                <a:latin typeface="Tahoma"/>
                <a:ea typeface="Tahoma"/>
                <a:cs typeface="+mj-cs"/>
              </a:rPr>
              <a:t>מי אנחנו</a:t>
            </a:r>
            <a:br>
              <a:rPr lang="ru-RU" sz="2800" b="1" dirty="0">
                <a:latin typeface="Tahoma"/>
                <a:ea typeface="Tahoma"/>
                <a:cs typeface="Tahoma"/>
              </a:rPr>
            </a:br>
            <a:endParaRPr lang="ru-RU" sz="2800" dirty="0">
              <a:latin typeface="Tahoma"/>
              <a:ea typeface="Tahoma"/>
              <a:cs typeface="Tahoma"/>
            </a:endParaRPr>
          </a:p>
        </p:txBody>
      </p:sp>
      <p:sp>
        <p:nvSpPr>
          <p:cNvPr id="4" name="Объект 3">
            <a:extLst>
              <a:ext uri="{FF2B5EF4-FFF2-40B4-BE49-F238E27FC236}">
                <a16:creationId xmlns:a16="http://schemas.microsoft.com/office/drawing/2014/main" id="{9B471CFC-DA3D-B7CC-FCEC-9CEFDBE58281}"/>
              </a:ext>
            </a:extLst>
          </p:cNvPr>
          <p:cNvSpPr>
            <a:spLocks noGrp="1"/>
          </p:cNvSpPr>
          <p:nvPr>
            <p:ph sz="half" idx="2"/>
          </p:nvPr>
        </p:nvSpPr>
        <p:spPr>
          <a:xfrm flipH="1">
            <a:off x="616822" y="1614312"/>
            <a:ext cx="9579873" cy="4634088"/>
          </a:xfrm>
        </p:spPr>
        <p:txBody>
          <a:bodyPr vert="horz" lIns="91440" tIns="45720" rIns="91440" bIns="45720" rtlCol="1" anchor="t">
            <a:normAutofit/>
          </a:bodyPr>
          <a:lstStyle/>
          <a:p>
            <a:pPr marL="0" indent="0">
              <a:buNone/>
            </a:pPr>
            <a:endParaRPr lang="ru-RU" dirty="0">
              <a:latin typeface="Tahoma"/>
              <a:ea typeface="Tahoma"/>
              <a:cs typeface="Tahoma"/>
            </a:endParaRPr>
          </a:p>
          <a:p>
            <a:pPr marL="0" indent="0">
              <a:buNone/>
            </a:pPr>
            <a:endParaRPr lang="ru-RU" dirty="0">
              <a:latin typeface="Tahoma"/>
              <a:ea typeface="Tahoma"/>
              <a:cs typeface="Tahoma"/>
            </a:endParaRPr>
          </a:p>
          <a:p>
            <a:pPr marL="0" indent="0">
              <a:buNone/>
            </a:pPr>
            <a:endParaRPr lang="ru-RU" dirty="0">
              <a:latin typeface="Tahoma"/>
              <a:ea typeface="Tahoma"/>
              <a:cs typeface="Tahoma"/>
            </a:endParaRPr>
          </a:p>
          <a:p>
            <a:pPr marL="0" indent="0">
              <a:buNone/>
            </a:pPr>
            <a:endParaRPr lang="ru-RU" dirty="0">
              <a:latin typeface="Tahoma"/>
              <a:ea typeface="Tahoma"/>
              <a:cs typeface="Tahoma"/>
            </a:endParaRPr>
          </a:p>
        </p:txBody>
      </p:sp>
      <p:pic>
        <p:nvPicPr>
          <p:cNvPr id="7" name="Рисунок 6" descr="Изображение выглядит как человек, Человеческое лицо, улыбка, одежда&#10;&#10;Содержимое, созданное искусственным интеллектом, может быть неверным.">
            <a:extLst>
              <a:ext uri="{FF2B5EF4-FFF2-40B4-BE49-F238E27FC236}">
                <a16:creationId xmlns:a16="http://schemas.microsoft.com/office/drawing/2014/main" id="{F8CBB2ED-C08C-F5B7-54EE-BCA779A45A3B}"/>
              </a:ext>
            </a:extLst>
          </p:cNvPr>
          <p:cNvPicPr>
            <a:picLocks noChangeAspect="1"/>
          </p:cNvPicPr>
          <p:nvPr/>
        </p:nvPicPr>
        <p:blipFill>
          <a:blip r:embed="rId2"/>
          <a:srcRect l="18502" t="-2513" r="18502" b="-62"/>
          <a:stretch/>
        </p:blipFill>
        <p:spPr>
          <a:xfrm>
            <a:off x="1500555" y="1711171"/>
            <a:ext cx="2018841" cy="2880421"/>
          </a:xfrm>
          <a:prstGeom prst="rect">
            <a:avLst/>
          </a:prstGeom>
        </p:spPr>
      </p:pic>
      <p:pic>
        <p:nvPicPr>
          <p:cNvPr id="8" name="Рисунок 7" descr="Изображение выглядит как Человеческое лицо, человек, очки, одежда&#10;&#10;Содержимое, созданное искусственным интеллектом, может быть неверным.">
            <a:extLst>
              <a:ext uri="{FF2B5EF4-FFF2-40B4-BE49-F238E27FC236}">
                <a16:creationId xmlns:a16="http://schemas.microsoft.com/office/drawing/2014/main" id="{2AD9CC35-A47E-8539-CB84-C0109C389CB8}"/>
              </a:ext>
            </a:extLst>
          </p:cNvPr>
          <p:cNvPicPr>
            <a:picLocks noChangeAspect="1"/>
          </p:cNvPicPr>
          <p:nvPr/>
        </p:nvPicPr>
        <p:blipFill>
          <a:blip r:embed="rId3"/>
          <a:srcRect t="1032" b="197"/>
          <a:stretch/>
        </p:blipFill>
        <p:spPr>
          <a:xfrm>
            <a:off x="4487912" y="1774978"/>
            <a:ext cx="1931744" cy="2850282"/>
          </a:xfrm>
          <a:prstGeom prst="rect">
            <a:avLst/>
          </a:prstGeom>
        </p:spPr>
      </p:pic>
      <p:sp>
        <p:nvSpPr>
          <p:cNvPr id="6" name="TextBox 5">
            <a:extLst>
              <a:ext uri="{FF2B5EF4-FFF2-40B4-BE49-F238E27FC236}">
                <a16:creationId xmlns:a16="http://schemas.microsoft.com/office/drawing/2014/main" id="{ADA3CA62-EDCC-2155-D99C-304E27E0C126}"/>
              </a:ext>
            </a:extLst>
          </p:cNvPr>
          <p:cNvSpPr txBox="1"/>
          <p:nvPr/>
        </p:nvSpPr>
        <p:spPr>
          <a:xfrm>
            <a:off x="1718770" y="4685754"/>
            <a:ext cx="163314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he-IL" sz="2000" dirty="0">
                <a:latin typeface="Tahoma" panose="020B0604030504040204" pitchFamily="34" charset="0"/>
                <a:ea typeface="Tahoma" panose="020B0604030504040204" pitchFamily="34" charset="0"/>
                <a:cs typeface="Tahoma" panose="020B0604030504040204" pitchFamily="34" charset="0"/>
              </a:rPr>
              <a:t>יסמין יצחקי</a:t>
            </a:r>
            <a:endParaRPr lang="ru-RU" sz="20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D94AED83-3B90-3AC7-051C-08A64881DF23}"/>
              </a:ext>
            </a:extLst>
          </p:cNvPr>
          <p:cNvSpPr txBox="1"/>
          <p:nvPr/>
        </p:nvSpPr>
        <p:spPr>
          <a:xfrm>
            <a:off x="4432383" y="4685754"/>
            <a:ext cx="194874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2000" dirty="0">
                <a:latin typeface="Tahoma"/>
                <a:ea typeface="Tahoma"/>
                <a:cs typeface="Tahoma"/>
              </a:rPr>
              <a:t>ולדימיר בונדר </a:t>
            </a:r>
          </a:p>
        </p:txBody>
      </p:sp>
      <p:sp>
        <p:nvSpPr>
          <p:cNvPr id="10" name="TextBox 9">
            <a:extLst>
              <a:ext uri="{FF2B5EF4-FFF2-40B4-BE49-F238E27FC236}">
                <a16:creationId xmlns:a16="http://schemas.microsoft.com/office/drawing/2014/main" id="{01E4B5E5-0E20-5C81-FF39-D9F9920F4887}"/>
              </a:ext>
            </a:extLst>
          </p:cNvPr>
          <p:cNvSpPr txBox="1"/>
          <p:nvPr/>
        </p:nvSpPr>
        <p:spPr>
          <a:xfrm>
            <a:off x="7564844" y="4673275"/>
            <a:ext cx="144813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2000" dirty="0">
                <a:latin typeface="Tahoma"/>
                <a:ea typeface="Tahoma"/>
                <a:cs typeface="Tahoma"/>
              </a:rPr>
              <a:t>יובל בוקר </a:t>
            </a:r>
          </a:p>
        </p:txBody>
      </p:sp>
      <p:pic>
        <p:nvPicPr>
          <p:cNvPr id="11" name="Рисунок 10" descr="Изображение выглядит как одежда, человек, на открытом воздухе, снег&#10;&#10;Содержимое, созданное искусственным интеллектом, может быть неверным.">
            <a:extLst>
              <a:ext uri="{FF2B5EF4-FFF2-40B4-BE49-F238E27FC236}">
                <a16:creationId xmlns:a16="http://schemas.microsoft.com/office/drawing/2014/main" id="{EA86733E-1712-202A-C0B2-D9A1DE21C673}"/>
              </a:ext>
            </a:extLst>
          </p:cNvPr>
          <p:cNvPicPr>
            <a:picLocks noChangeAspect="1"/>
          </p:cNvPicPr>
          <p:nvPr/>
        </p:nvPicPr>
        <p:blipFill>
          <a:blip r:embed="rId4"/>
          <a:srcRect l="29925" t="18075" r="11471" b="315"/>
          <a:stretch/>
        </p:blipFill>
        <p:spPr>
          <a:xfrm>
            <a:off x="7388173" y="1710319"/>
            <a:ext cx="1989153" cy="2866949"/>
          </a:xfrm>
          <a:prstGeom prst="rect">
            <a:avLst/>
          </a:prstGeom>
        </p:spPr>
      </p:pic>
      <p:sp>
        <p:nvSpPr>
          <p:cNvPr id="3" name="TextBox 2">
            <a:extLst>
              <a:ext uri="{FF2B5EF4-FFF2-40B4-BE49-F238E27FC236}">
                <a16:creationId xmlns:a16="http://schemas.microsoft.com/office/drawing/2014/main" id="{BC5E7301-30AC-1205-BE3B-0828FA6EDC25}"/>
              </a:ext>
            </a:extLst>
          </p:cNvPr>
          <p:cNvSpPr txBox="1"/>
          <p:nvPr/>
        </p:nvSpPr>
        <p:spPr>
          <a:xfrm>
            <a:off x="1500555" y="5155470"/>
            <a:ext cx="181815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2000" dirty="0">
                <a:latin typeface="Tahoma"/>
              </a:rPr>
              <a:t>כלכלה וניהול</a:t>
            </a:r>
            <a:endParaRPr lang="en-US" sz="2000" dirty="0">
              <a:latin typeface="Tahoma"/>
              <a:ea typeface="Tahoma"/>
              <a:cs typeface="Tahoma"/>
            </a:endParaRPr>
          </a:p>
        </p:txBody>
      </p:sp>
      <p:sp>
        <p:nvSpPr>
          <p:cNvPr id="5" name="TextBox 4">
            <a:extLst>
              <a:ext uri="{FF2B5EF4-FFF2-40B4-BE49-F238E27FC236}">
                <a16:creationId xmlns:a16="http://schemas.microsoft.com/office/drawing/2014/main" id="{00897053-7B68-7340-91F6-32D414B552DD}"/>
              </a:ext>
            </a:extLst>
          </p:cNvPr>
          <p:cNvSpPr txBox="1"/>
          <p:nvPr/>
        </p:nvSpPr>
        <p:spPr>
          <a:xfrm>
            <a:off x="4301196" y="5155470"/>
            <a:ext cx="19553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he-IL" dirty="0">
                <a:latin typeface="Tahoma" panose="020B0604030504040204" pitchFamily="34" charset="0"/>
                <a:ea typeface="Tahoma" panose="020B0604030504040204" pitchFamily="34" charset="0"/>
                <a:cs typeface="Tahoma" panose="020B0604030504040204" pitchFamily="34" charset="0"/>
              </a:rPr>
              <a:t>מדעי המחשב</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BE31CFD7-AB91-E183-EF86-72572DE5EB73}"/>
              </a:ext>
            </a:extLst>
          </p:cNvPr>
          <p:cNvSpPr txBox="1"/>
          <p:nvPr/>
        </p:nvSpPr>
        <p:spPr>
          <a:xfrm>
            <a:off x="7505903" y="5155721"/>
            <a:ext cx="1741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dirty="0">
                <a:latin typeface="Tahoma" panose="020B0604030504040204" pitchFamily="34" charset="0"/>
                <a:ea typeface="Tahoma" panose="020B0604030504040204" pitchFamily="34" charset="0"/>
                <a:cs typeface="Tahoma" panose="020B0604030504040204" pitchFamily="34" charset="0"/>
              </a:rPr>
              <a:t>מדעי המחשב</a:t>
            </a:r>
            <a:r>
              <a:rPr lang="en-US" dirty="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905347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5D31E72-1C69-41DC-69F9-76976C8D1FEB}"/>
              </a:ext>
            </a:extLst>
          </p:cNvPr>
          <p:cNvSpPr>
            <a:spLocks noGrp="1"/>
          </p:cNvSpPr>
          <p:nvPr>
            <p:ph type="title"/>
          </p:nvPr>
        </p:nvSpPr>
        <p:spPr>
          <a:xfrm>
            <a:off x="1075371" y="691786"/>
            <a:ext cx="5791201" cy="838201"/>
          </a:xfrm>
        </p:spPr>
        <p:txBody>
          <a:bodyPr vert="horz" lIns="91440" tIns="45720" rIns="91440" bIns="45720" rtlCol="1" anchor="b">
            <a:normAutofit/>
          </a:bodyPr>
          <a:lstStyle/>
          <a:p>
            <a:pPr algn="ctr"/>
            <a:r>
              <a:rPr lang="he-IL" sz="5400" kern="1200" dirty="0">
                <a:latin typeface="Tahoma" panose="020B0604030504040204" pitchFamily="34" charset="0"/>
                <a:ea typeface="Tahoma" panose="020B0604030504040204" pitchFamily="34" charset="0"/>
                <a:cs typeface="Tahoma" panose="020B0604030504040204" pitchFamily="34" charset="0"/>
              </a:rPr>
              <a:t>KidSafe</a:t>
            </a:r>
            <a:endParaRPr lang="he-IL" sz="4000" kern="1200" dirty="0">
              <a:latin typeface="Tahoma" panose="020B0604030504040204" pitchFamily="34" charset="0"/>
              <a:ea typeface="Tahoma" panose="020B0604030504040204" pitchFamily="34" charset="0"/>
              <a:cs typeface="Tahoma" panose="020B0604030504040204" pitchFamily="34" charset="0"/>
            </a:endParaRPr>
          </a:p>
        </p:txBody>
      </p:sp>
      <p:sp>
        <p:nvSpPr>
          <p:cNvPr id="5" name="תיבת טקסט 4">
            <a:extLst>
              <a:ext uri="{FF2B5EF4-FFF2-40B4-BE49-F238E27FC236}">
                <a16:creationId xmlns:a16="http://schemas.microsoft.com/office/drawing/2014/main" id="{E93886FA-DCF8-81ED-B5FF-46005CB1E232}"/>
              </a:ext>
            </a:extLst>
          </p:cNvPr>
          <p:cNvSpPr txBox="1"/>
          <p:nvPr/>
        </p:nvSpPr>
        <p:spPr>
          <a:xfrm>
            <a:off x="1075371" y="1529987"/>
            <a:ext cx="5481546" cy="838200"/>
          </a:xfrm>
          <a:prstGeom prst="rect">
            <a:avLst/>
          </a:prstGeom>
        </p:spPr>
        <p:txBody>
          <a:bodyPr vert="horz" lIns="91440" tIns="45720" rIns="91440" bIns="45720" rtlCol="1" anchor="ctr">
            <a:noAutofit/>
          </a:bodyPr>
          <a:lstStyle/>
          <a:p>
            <a:pPr marR="0" fontAlgn="auto">
              <a:lnSpc>
                <a:spcPct val="90000"/>
              </a:lnSpc>
              <a:spcAft>
                <a:spcPts val="600"/>
              </a:spcAft>
              <a:buClrTx/>
              <a:buSzPct val="80000"/>
              <a:tabLst/>
              <a:defRPr/>
            </a:pPr>
            <a:r>
              <a:rPr kumimoji="0" lang="he-IL" sz="2800" b="0" i="0" u="none" strike="noStrike" kern="1200" cap="none" spc="0" normalizeH="0" baseline="0" dirty="0">
                <a:ln>
                  <a:noFill/>
                </a:ln>
                <a:solidFill>
                  <a:schemeClr val="tx2"/>
                </a:solidFill>
                <a:effectLst/>
                <a:uLnTx/>
                <a:uFillTx/>
                <a:latin typeface="Tahoma" panose="020B0604030504040204" pitchFamily="34" charset="0"/>
                <a:ea typeface="Tahoma" panose="020B0604030504040204" pitchFamily="34" charset="0"/>
                <a:cs typeface="Tahoma" panose="020B0604030504040204" pitchFamily="34" charset="0"/>
              </a:rPr>
              <a:t>"שומרים על הילד שלכם במים"</a:t>
            </a:r>
          </a:p>
        </p:txBody>
      </p:sp>
      <p:pic>
        <p:nvPicPr>
          <p:cNvPr id="3" name="תמונה 2">
            <a:extLst>
              <a:ext uri="{FF2B5EF4-FFF2-40B4-BE49-F238E27FC236}">
                <a16:creationId xmlns:a16="http://schemas.microsoft.com/office/drawing/2014/main" id="{5ED13027-C9B6-A0DE-E053-94B921EC9E7A}"/>
              </a:ext>
            </a:extLst>
          </p:cNvPr>
          <p:cNvPicPr>
            <a:picLocks noChangeAspect="1"/>
          </p:cNvPicPr>
          <p:nvPr/>
        </p:nvPicPr>
        <p:blipFill>
          <a:blip r:embed="rId2"/>
          <a:stretch>
            <a:fillRect/>
          </a:stretch>
        </p:blipFill>
        <p:spPr>
          <a:xfrm>
            <a:off x="7616825" y="0"/>
            <a:ext cx="4572000" cy="6858000"/>
          </a:xfrm>
          <a:prstGeom prst="rect">
            <a:avLst/>
          </a:prstGeom>
        </p:spPr>
      </p:pic>
      <p:sp>
        <p:nvSpPr>
          <p:cNvPr id="2" name="תיבת טקסט 1">
            <a:extLst>
              <a:ext uri="{FF2B5EF4-FFF2-40B4-BE49-F238E27FC236}">
                <a16:creationId xmlns:a16="http://schemas.microsoft.com/office/drawing/2014/main" id="{AED678E7-E028-8428-66D8-3C4077B07F1B}"/>
              </a:ext>
            </a:extLst>
          </p:cNvPr>
          <p:cNvSpPr txBox="1"/>
          <p:nvPr/>
        </p:nvSpPr>
        <p:spPr>
          <a:xfrm>
            <a:off x="2223800" y="4334232"/>
            <a:ext cx="4897120" cy="2523768"/>
          </a:xfrm>
          <a:prstGeom prst="rect">
            <a:avLst/>
          </a:prstGeom>
          <a:noFill/>
        </p:spPr>
        <p:txBody>
          <a:bodyPr wrap="square" rtlCol="1">
            <a:spAutoFit/>
          </a:bodyPr>
          <a:lstStyle/>
          <a:p>
            <a:r>
              <a:rPr lang="he-IL" sz="2000" dirty="0"/>
              <a:t>צרו איתנו קשר: </a:t>
            </a:r>
          </a:p>
          <a:p>
            <a:pPr>
              <a:lnSpc>
                <a:spcPct val="150000"/>
              </a:lnSpc>
            </a:pPr>
            <a:endParaRPr lang="he-IL" sz="2000" dirty="0"/>
          </a:p>
          <a:p>
            <a:pPr>
              <a:lnSpc>
                <a:spcPct val="150000"/>
              </a:lnSpc>
            </a:pPr>
            <a:r>
              <a:rPr lang="en-US" sz="2000" dirty="0">
                <a:solidFill>
                  <a:schemeClr val="bg2">
                    <a:lumMod val="10000"/>
                    <a:lumOff val="90000"/>
                  </a:schemeClr>
                </a:solidFill>
                <a:hlinkClick r:id="rId3">
                  <a:extLst>
                    <a:ext uri="{A12FA001-AC4F-418D-AE19-62706E023703}">
                      <ahyp:hlinkClr xmlns:ahyp="http://schemas.microsoft.com/office/drawing/2018/hyperlinkcolor" val="tx"/>
                    </a:ext>
                  </a:extLst>
                </a:hlinkClick>
              </a:rPr>
              <a:t>jasminit10@gmail.com</a:t>
            </a:r>
            <a:endParaRPr lang="en-US" sz="2000" dirty="0">
              <a:solidFill>
                <a:schemeClr val="bg2">
                  <a:lumMod val="10000"/>
                  <a:lumOff val="90000"/>
                </a:schemeClr>
              </a:solidFill>
            </a:endParaRPr>
          </a:p>
          <a:p>
            <a:pPr>
              <a:lnSpc>
                <a:spcPct val="150000"/>
              </a:lnSpc>
            </a:pPr>
            <a:r>
              <a:rPr lang="en-US" sz="2000" dirty="0">
                <a:solidFill>
                  <a:schemeClr val="bg2">
                    <a:lumMod val="10000"/>
                    <a:lumOff val="90000"/>
                  </a:schemeClr>
                </a:solidFill>
                <a:hlinkClick r:id="rId4">
                  <a:extLst>
                    <a:ext uri="{A12FA001-AC4F-418D-AE19-62706E023703}">
                      <ahyp:hlinkClr xmlns:ahyp="http://schemas.microsoft.com/office/drawing/2018/hyperlinkcolor" val="tx"/>
                    </a:ext>
                  </a:extLst>
                </a:hlinkClick>
              </a:rPr>
              <a:t>yuvalboker588@gmail.com</a:t>
            </a:r>
            <a:endParaRPr lang="en-US" sz="2000" dirty="0">
              <a:solidFill>
                <a:schemeClr val="bg2">
                  <a:lumMod val="10000"/>
                  <a:lumOff val="90000"/>
                </a:schemeClr>
              </a:solidFill>
            </a:endParaRPr>
          </a:p>
          <a:p>
            <a:pPr>
              <a:lnSpc>
                <a:spcPct val="150000"/>
              </a:lnSpc>
            </a:pPr>
            <a:r>
              <a:rPr lang="en-US" sz="2000" dirty="0">
                <a:solidFill>
                  <a:schemeClr val="bg2">
                    <a:lumMod val="10000"/>
                    <a:lumOff val="90000"/>
                  </a:schemeClr>
                </a:solidFill>
                <a:hlinkClick r:id="rId5">
                  <a:extLst>
                    <a:ext uri="{A12FA001-AC4F-418D-AE19-62706E023703}">
                      <ahyp:hlinkClr xmlns:ahyp="http://schemas.microsoft.com/office/drawing/2018/hyperlinkcolor" val="tx"/>
                    </a:ext>
                  </a:extLst>
                </a:hlinkClick>
              </a:rPr>
              <a:t>vdecbel@gmail.com</a:t>
            </a:r>
            <a:endParaRPr lang="en-US" sz="2000" dirty="0">
              <a:solidFill>
                <a:schemeClr val="bg2">
                  <a:lumMod val="10000"/>
                  <a:lumOff val="90000"/>
                </a:schemeClr>
              </a:solidFill>
            </a:endParaRPr>
          </a:p>
          <a:p>
            <a:endParaRPr lang="he-IL" dirty="0"/>
          </a:p>
        </p:txBody>
      </p:sp>
    </p:spTree>
    <p:extLst>
      <p:ext uri="{BB962C8B-B14F-4D97-AF65-F5344CB8AC3E}">
        <p14:creationId xmlns:p14="http://schemas.microsoft.com/office/powerpoint/2010/main" val="1999270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C06FDEA1-59A8-8539-16B2-56AE3B69393D}"/>
              </a:ext>
            </a:extLst>
          </p:cNvPr>
          <p:cNvPicPr>
            <a:picLocks noChangeAspect="1"/>
          </p:cNvPicPr>
          <p:nvPr/>
        </p:nvPicPr>
        <p:blipFill>
          <a:blip r:embed="rId3"/>
          <a:stretch>
            <a:fillRect/>
          </a:stretch>
        </p:blipFill>
        <p:spPr>
          <a:xfrm>
            <a:off x="1946005" y="33721"/>
            <a:ext cx="10242820" cy="6824279"/>
          </a:xfrm>
          <a:prstGeom prst="rect">
            <a:avLst/>
          </a:prstGeom>
          <a:ln>
            <a:noFill/>
          </a:ln>
          <a:effectLst>
            <a:softEdge rad="112500"/>
          </a:effectLst>
        </p:spPr>
      </p:pic>
      <p:sp>
        <p:nvSpPr>
          <p:cNvPr id="7" name="מלבן: פינות מעוגלות 6">
            <a:extLst>
              <a:ext uri="{FF2B5EF4-FFF2-40B4-BE49-F238E27FC236}">
                <a16:creationId xmlns:a16="http://schemas.microsoft.com/office/drawing/2014/main" id="{E92682EF-5A4F-0E61-557E-523685674E23}"/>
              </a:ext>
            </a:extLst>
          </p:cNvPr>
          <p:cNvSpPr/>
          <p:nvPr/>
        </p:nvSpPr>
        <p:spPr>
          <a:xfrm>
            <a:off x="0" y="67442"/>
            <a:ext cx="3684814" cy="6790558"/>
          </a:xfrm>
          <a:prstGeom prst="roundRect">
            <a:avLst/>
          </a:prstGeom>
        </p:spPr>
        <p:style>
          <a:lnRef idx="3">
            <a:schemeClr val="lt1"/>
          </a:lnRef>
          <a:fillRef idx="1">
            <a:schemeClr val="dk1"/>
          </a:fillRef>
          <a:effectRef idx="1">
            <a:schemeClr val="dk1"/>
          </a:effectRef>
          <a:fontRef idx="minor">
            <a:schemeClr val="lt1"/>
          </a:fontRef>
        </p:style>
        <p:txBody>
          <a:bodyPr rtlCol="1" anchor="ctr"/>
          <a:lstStyle/>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a:p>
            <a:pPr algn="ctr"/>
            <a:r>
              <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rPr>
              <a:t>כ-372,000 בני אדם מתים מטביעה מדי שנה ברחבי העולם </a:t>
            </a:r>
          </a:p>
          <a:p>
            <a:pPr algn="ctr"/>
            <a:endParaRPr lang="he-IL" dirty="0">
              <a:ln w="0"/>
              <a:solidFill>
                <a:schemeClr val="tx1"/>
              </a:solidFill>
              <a:effectLst>
                <a:outerShdw blurRad="38100" dist="19050" dir="2700000" algn="tl" rotWithShape="0">
                  <a:schemeClr val="dk1">
                    <a:alpha val="40000"/>
                  </a:schemeClr>
                </a:outerShdw>
              </a:effectLst>
              <a:latin typeface="Alef" panose="00000500000000000000" pitchFamily="2" charset="-79"/>
              <a:cs typeface="Alef" panose="00000500000000000000" pitchFamily="2" charset="-79"/>
            </a:endParaRPr>
          </a:p>
        </p:txBody>
      </p:sp>
      <p:sp>
        <p:nvSpPr>
          <p:cNvPr id="9" name="תיבת טקסט 8">
            <a:extLst>
              <a:ext uri="{FF2B5EF4-FFF2-40B4-BE49-F238E27FC236}">
                <a16:creationId xmlns:a16="http://schemas.microsoft.com/office/drawing/2014/main" id="{6E830BA9-0444-0B7B-4594-0ACA76138F4D}"/>
              </a:ext>
            </a:extLst>
          </p:cNvPr>
          <p:cNvSpPr txBox="1"/>
          <p:nvPr/>
        </p:nvSpPr>
        <p:spPr>
          <a:xfrm>
            <a:off x="737690" y="217715"/>
            <a:ext cx="2416629" cy="1754326"/>
          </a:xfrm>
          <a:prstGeom prst="rect">
            <a:avLst/>
          </a:prstGeom>
          <a:noFill/>
        </p:spPr>
        <p:txBody>
          <a:bodyPr wrap="square" rtlCol="1">
            <a:spAutoFit/>
          </a:bodyPr>
          <a:lstStyle/>
          <a:p>
            <a:pPr algn="ctr"/>
            <a:r>
              <a:rPr lang="he-IL" sz="5400" dirty="0">
                <a:solidFill>
                  <a:srgbClr val="FF0000"/>
                </a:solidFill>
                <a:effectLst>
                  <a:outerShdw blurRad="38100" dist="38100" dir="2700000" algn="tl">
                    <a:srgbClr val="000000">
                      <a:alpha val="43137"/>
                    </a:srgbClr>
                  </a:outerShdw>
                </a:effectLst>
                <a:latin typeface="Alef" panose="00000500000000000000" pitchFamily="2" charset="-79"/>
                <a:cs typeface="Alef" panose="00000500000000000000" pitchFamily="2" charset="-79"/>
              </a:rPr>
              <a:t>סכנת טביעה!</a:t>
            </a:r>
            <a:endParaRPr lang="he-IL" sz="4400" dirty="0">
              <a:solidFill>
                <a:srgbClr val="FF0000"/>
              </a:solidFill>
              <a:effectLst>
                <a:outerShdw blurRad="38100" dist="38100" dir="2700000" algn="tl">
                  <a:srgbClr val="000000">
                    <a:alpha val="43137"/>
                  </a:srgbClr>
                </a:outerShdw>
              </a:effectLst>
              <a:latin typeface="Alef" panose="00000500000000000000" pitchFamily="2" charset="-79"/>
              <a:cs typeface="Alef" panose="00000500000000000000" pitchFamily="2" charset="-79"/>
            </a:endParaRPr>
          </a:p>
        </p:txBody>
      </p:sp>
      <p:sp>
        <p:nvSpPr>
          <p:cNvPr id="10" name="תיבת טקסט 9">
            <a:extLst>
              <a:ext uri="{FF2B5EF4-FFF2-40B4-BE49-F238E27FC236}">
                <a16:creationId xmlns:a16="http://schemas.microsoft.com/office/drawing/2014/main" id="{F738E3D4-44E5-8FC7-B960-AD3ECDA0756F}"/>
              </a:ext>
            </a:extLst>
          </p:cNvPr>
          <p:cNvSpPr txBox="1"/>
          <p:nvPr/>
        </p:nvSpPr>
        <p:spPr>
          <a:xfrm>
            <a:off x="179614" y="2169097"/>
            <a:ext cx="3167742" cy="646331"/>
          </a:xfrm>
          <a:prstGeom prst="rect">
            <a:avLst/>
          </a:prstGeom>
          <a:noFill/>
        </p:spPr>
        <p:txBody>
          <a:bodyPr wrap="square" rtlCol="1">
            <a:spAutoFit/>
          </a:bodyPr>
          <a:lstStyle/>
          <a:p>
            <a:r>
              <a:rPr lang="he-IL" dirty="0">
                <a:effectLst>
                  <a:outerShdw blurRad="38100" dist="38100" dir="2700000" algn="tl">
                    <a:srgbClr val="000000">
                      <a:alpha val="43137"/>
                    </a:srgbClr>
                  </a:outerShdw>
                </a:effectLst>
                <a:latin typeface="Alef" panose="00000500000000000000" pitchFamily="2" charset="-79"/>
                <a:cs typeface="Alef" panose="00000500000000000000" pitchFamily="2" charset="-79"/>
              </a:rPr>
              <a:t>מאז תחילת הקיץ עליה של 46% במקרי הטביעה בארץ (2024)</a:t>
            </a:r>
          </a:p>
        </p:txBody>
      </p:sp>
      <p:sp>
        <p:nvSpPr>
          <p:cNvPr id="12" name="תיבת טקסט 11">
            <a:extLst>
              <a:ext uri="{FF2B5EF4-FFF2-40B4-BE49-F238E27FC236}">
                <a16:creationId xmlns:a16="http://schemas.microsoft.com/office/drawing/2014/main" id="{EF3E04FD-F43E-67F4-6F81-F1FD5E68311B}"/>
              </a:ext>
            </a:extLst>
          </p:cNvPr>
          <p:cNvSpPr txBox="1"/>
          <p:nvPr/>
        </p:nvSpPr>
        <p:spPr>
          <a:xfrm>
            <a:off x="258536" y="3081424"/>
            <a:ext cx="3167742" cy="646331"/>
          </a:xfrm>
          <a:prstGeom prst="rect">
            <a:avLst/>
          </a:prstGeom>
          <a:noFill/>
        </p:spPr>
        <p:txBody>
          <a:bodyPr wrap="square">
            <a:spAutoFit/>
          </a:bodyPr>
          <a:lstStyle/>
          <a:p>
            <a:pPr algn="ctr"/>
            <a:r>
              <a:rPr kumimoji="0" lang="he-IL"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טביעה היא סיבת המוות השנייה בקרב ילדים בישראל</a:t>
            </a:r>
            <a:endParaRPr lang="he-IL" sz="2000" dirty="0">
              <a:effectLst>
                <a:outerShdw blurRad="38100" dist="38100" dir="2700000" algn="tl">
                  <a:srgbClr val="000000">
                    <a:alpha val="43137"/>
                  </a:srgbClr>
                </a:outerShdw>
              </a:effectLst>
              <a:latin typeface="Alef" panose="00000500000000000000" pitchFamily="2" charset="-79"/>
              <a:cs typeface="Alef" panose="00000500000000000000" pitchFamily="2" charset="-79"/>
            </a:endParaRPr>
          </a:p>
        </p:txBody>
      </p:sp>
      <p:sp>
        <p:nvSpPr>
          <p:cNvPr id="16" name="תיבת טקסט 15">
            <a:extLst>
              <a:ext uri="{FF2B5EF4-FFF2-40B4-BE49-F238E27FC236}">
                <a16:creationId xmlns:a16="http://schemas.microsoft.com/office/drawing/2014/main" id="{7A740016-CD8E-67EE-8CE3-11557E2C7984}"/>
              </a:ext>
            </a:extLst>
          </p:cNvPr>
          <p:cNvSpPr txBox="1"/>
          <p:nvPr/>
        </p:nvSpPr>
        <p:spPr>
          <a:xfrm>
            <a:off x="0" y="5134014"/>
            <a:ext cx="3436119" cy="923330"/>
          </a:xfrm>
          <a:prstGeom prst="rect">
            <a:avLst/>
          </a:prstGeom>
          <a:noFill/>
        </p:spPr>
        <p:txBody>
          <a:bodyPr wrap="square">
            <a:spAutoFit/>
          </a:bodyPr>
          <a:lstStyle/>
          <a:p>
            <a:r>
              <a:rPr lang="he-IL" b="0" i="0" dirty="0">
                <a:effectLst/>
                <a:latin typeface="Alef" panose="00000500000000000000" pitchFamily="2" charset="-79"/>
                <a:cs typeface="Alef" panose="00000500000000000000" pitchFamily="2" charset="-79"/>
              </a:rPr>
              <a:t>ילדים בגילאי 1-4 הם בעלי הסיכוי הגבוה ביותר לטבוע. </a:t>
            </a:r>
          </a:p>
          <a:p>
            <a:r>
              <a:rPr lang="he-IL" b="0" i="0" dirty="0">
                <a:effectLst/>
                <a:latin typeface="Alef" panose="00000500000000000000" pitchFamily="2" charset="-79"/>
                <a:cs typeface="Alef" panose="00000500000000000000" pitchFamily="2" charset="-79"/>
              </a:rPr>
              <a:t>אחריהם – ילדים בגילאי 5-9 שנים.</a:t>
            </a:r>
            <a:endParaRPr lang="he-IL" dirty="0">
              <a:latin typeface="Alef" panose="00000500000000000000" pitchFamily="2" charset="-79"/>
              <a:cs typeface="Alef" panose="00000500000000000000" pitchFamily="2" charset="-79"/>
            </a:endParaRPr>
          </a:p>
        </p:txBody>
      </p:sp>
    </p:spTree>
    <p:extLst>
      <p:ext uri="{BB962C8B-B14F-4D97-AF65-F5344CB8AC3E}">
        <p14:creationId xmlns:p14="http://schemas.microsoft.com/office/powerpoint/2010/main" val="1779876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9E21B-F582-4585-59DB-C2A55DB4B07A}"/>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4D29A92E-70CA-7F44-784D-7051BACD2C0F}"/>
              </a:ext>
            </a:extLst>
          </p:cNvPr>
          <p:cNvSpPr>
            <a:spLocks noGrp="1"/>
          </p:cNvSpPr>
          <p:nvPr>
            <p:ph type="ctrTitle"/>
          </p:nvPr>
        </p:nvSpPr>
        <p:spPr>
          <a:xfrm>
            <a:off x="608011" y="1600200"/>
            <a:ext cx="4572001" cy="3733800"/>
          </a:xfrm>
        </p:spPr>
        <p:txBody>
          <a:bodyPr/>
          <a:lstStyle/>
          <a:p>
            <a:endParaRPr lang="en-US"/>
          </a:p>
        </p:txBody>
      </p:sp>
      <p:sp>
        <p:nvSpPr>
          <p:cNvPr id="10" name="Subtitle 2">
            <a:extLst>
              <a:ext uri="{FF2B5EF4-FFF2-40B4-BE49-F238E27FC236}">
                <a16:creationId xmlns:a16="http://schemas.microsoft.com/office/drawing/2014/main" id="{F688B9DD-EAFD-DC66-0F73-BB591D504BF7}"/>
              </a:ext>
            </a:extLst>
          </p:cNvPr>
          <p:cNvSpPr>
            <a:spLocks noGrp="1"/>
          </p:cNvSpPr>
          <p:nvPr>
            <p:ph type="subTitle" idx="1"/>
          </p:nvPr>
        </p:nvSpPr>
        <p:spPr>
          <a:xfrm>
            <a:off x="608013" y="5562599"/>
            <a:ext cx="4571999" cy="835025"/>
          </a:xfrm>
        </p:spPr>
        <p:txBody>
          <a:bodyPr/>
          <a:lstStyle/>
          <a:p>
            <a:endParaRPr lang="en-US"/>
          </a:p>
        </p:txBody>
      </p:sp>
      <p:sp>
        <p:nvSpPr>
          <p:cNvPr id="6" name="מלבן 5">
            <a:extLst>
              <a:ext uri="{FF2B5EF4-FFF2-40B4-BE49-F238E27FC236}">
                <a16:creationId xmlns:a16="http://schemas.microsoft.com/office/drawing/2014/main" id="{F44C98A7-2541-7DBE-D352-0EC5B4D7F56A}"/>
              </a:ext>
            </a:extLst>
          </p:cNvPr>
          <p:cNvSpPr/>
          <p:nvPr/>
        </p:nvSpPr>
        <p:spPr>
          <a:xfrm>
            <a:off x="6094412" y="0"/>
            <a:ext cx="6094413" cy="6858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endPar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endParaRPr>
          </a:p>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זיהוי מצוקה במים.</a:t>
            </a:r>
          </a:p>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קישוריות עצמאית - </a:t>
            </a:r>
            <a:r>
              <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eSIM + Bluetooth</a:t>
            </a:r>
            <a:r>
              <a:rPr lang="he-IL" sz="2400" b="1" dirty="0">
                <a:solidFill>
                  <a:schemeClr val="tx1"/>
                </a:solidFill>
                <a:effectLst>
                  <a:outerShdw blurRad="38100" dist="38100" dir="2700000" algn="tl">
                    <a:srgbClr val="000000">
                      <a:alpha val="43137"/>
                    </a:srgbClr>
                  </a:outerShdw>
                </a:effectLst>
                <a:latin typeface="Alef" panose="00000500000000000000" pitchFamily="2" charset="-79"/>
                <a:ea typeface="Tahoma"/>
                <a:cs typeface="Alef" panose="00000500000000000000" pitchFamily="2" charset="-79"/>
              </a:rPr>
              <a:t>.</a:t>
            </a:r>
            <a:endPar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endParaRPr>
          </a:p>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 עמידות למים.</a:t>
            </a:r>
          </a:p>
          <a:p>
            <a:pPr marL="223520" marR="0" lvl="0" indent="-223520" algn="r" defTabSz="914400" rtl="1" eaLnBrk="1" fontAlgn="auto" latinLnBrk="0" hangingPunct="1">
              <a:lnSpc>
                <a:spcPct val="90000"/>
              </a:lnSpc>
              <a:spcBef>
                <a:spcPts val="1800"/>
              </a:spcBef>
              <a:spcAft>
                <a:spcPts val="0"/>
              </a:spcAft>
              <a:buClrTx/>
              <a:buSzPct val="80000"/>
              <a:buFont typeface="Arial" pitchFamily="34" charset="0"/>
              <a:buChar char="•"/>
              <a:tabLst/>
              <a:defRPr/>
            </a:pPr>
            <a:r>
              <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rPr>
              <a:t>בטיחות פרואקטיבית</a:t>
            </a: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rPr>
              <a:t>.</a:t>
            </a:r>
            <a:endPar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endParaRPr>
          </a:p>
          <a:p>
            <a:pPr marL="223520" marR="0" lvl="0" indent="-223520" algn="r" defTabSz="914400" rtl="1" eaLnBrk="1" fontAlgn="auto" latinLnBrk="0" hangingPunct="1">
              <a:lnSpc>
                <a:spcPct val="90000"/>
              </a:lnSpc>
              <a:spcBef>
                <a:spcPts val="1800"/>
              </a:spcBef>
              <a:spcAft>
                <a:spcPts val="0"/>
              </a:spcAft>
              <a:buClrTx/>
              <a:buSzPct val="80000"/>
              <a:buFont typeface="Arial" pitchFamily="34" charset="0"/>
              <a:buChar char="•"/>
              <a:tabLst/>
              <a:defRPr/>
            </a:pP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rPr>
              <a:t>ניטור מרכזי.</a:t>
            </a:r>
          </a:p>
          <a:p>
            <a:pPr marL="223520" marR="0" lvl="0" indent="-223520" algn="r" defTabSz="914400" rtl="1" eaLnBrk="1" fontAlgn="auto" latinLnBrk="0" hangingPunct="1">
              <a:lnSpc>
                <a:spcPct val="90000"/>
              </a:lnSpc>
              <a:spcBef>
                <a:spcPts val="1800"/>
              </a:spcBef>
              <a:spcAft>
                <a:spcPts val="0"/>
              </a:spcAft>
              <a:buClrTx/>
              <a:buSzPct val="80000"/>
              <a:buFont typeface="Arial" pitchFamily="34" charset="0"/>
              <a:buChar char="•"/>
              <a:tabLst/>
              <a:defRPr/>
            </a:pPr>
            <a:r>
              <a:rPr kumimoji="0" lang="ru-RU"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Tahoma" panose="020B0604030504040204" pitchFamily="34" charset="0"/>
                <a:ea typeface="Tahoma" panose="020B0604030504040204" pitchFamily="34" charset="0"/>
                <a:cs typeface="Alef" panose="00000500000000000000" pitchFamily="2" charset="-79"/>
              </a:rPr>
              <a:t>אלגוריתם</a:t>
            </a:r>
            <a:r>
              <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rPr>
              <a:t> AI</a:t>
            </a:r>
            <a:r>
              <a:rPr kumimoji="0" lang="he-IL"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rPr>
              <a:t> אדפטיבי.</a:t>
            </a:r>
            <a:endParaRPr kumimoji="0" 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panose="020B0604030504040204" pitchFamily="34" charset="0"/>
              <a:cs typeface="Alef" panose="00000500000000000000" pitchFamily="2" charset="-79"/>
            </a:endParaRPr>
          </a:p>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endParaRPr kumimoji="0" lang="he-IL" sz="1400" i="0" u="none" strike="noStrike" kern="1200" cap="none" spc="0" normalizeH="0" baseline="0" noProof="0" dirty="0">
              <a:ln>
                <a:noFill/>
              </a:ln>
              <a:solidFill>
                <a:prstClr val="white"/>
              </a:solidFill>
              <a:effectLst/>
              <a:uLnTx/>
              <a:uFillTx/>
              <a:latin typeface="Alef" panose="00000500000000000000" pitchFamily="2" charset="-79"/>
              <a:ea typeface="Tahoma" panose="020B0604030504040204" pitchFamily="34" charset="0"/>
              <a:cs typeface="Alef" panose="00000500000000000000" pitchFamily="2" charset="-79"/>
            </a:endParaRPr>
          </a:p>
        </p:txBody>
      </p:sp>
      <p:pic>
        <p:nvPicPr>
          <p:cNvPr id="2" name="תמונה 1">
            <a:extLst>
              <a:ext uri="{FF2B5EF4-FFF2-40B4-BE49-F238E27FC236}">
                <a16:creationId xmlns:a16="http://schemas.microsoft.com/office/drawing/2014/main" id="{782CA074-52EF-44FC-C757-ADF92FDF048F}"/>
              </a:ext>
            </a:extLst>
          </p:cNvPr>
          <p:cNvPicPr>
            <a:picLocks noChangeAspect="1"/>
          </p:cNvPicPr>
          <p:nvPr/>
        </p:nvPicPr>
        <p:blipFill>
          <a:blip r:embed="rId2"/>
          <a:srcRect l="7776" r="7460"/>
          <a:stretch>
            <a:fillRect/>
          </a:stretch>
        </p:blipFill>
        <p:spPr>
          <a:xfrm>
            <a:off x="0" y="0"/>
            <a:ext cx="5812972" cy="6858000"/>
          </a:xfrm>
          <a:prstGeom prst="rect">
            <a:avLst/>
          </a:prstGeom>
        </p:spPr>
      </p:pic>
      <p:sp>
        <p:nvSpPr>
          <p:cNvPr id="3" name="תיבת טקסט 2">
            <a:extLst>
              <a:ext uri="{FF2B5EF4-FFF2-40B4-BE49-F238E27FC236}">
                <a16:creationId xmlns:a16="http://schemas.microsoft.com/office/drawing/2014/main" id="{AD12C8C9-C7E0-D01A-E4F2-1F19DC5842A9}"/>
              </a:ext>
            </a:extLst>
          </p:cNvPr>
          <p:cNvSpPr txBox="1"/>
          <p:nvPr/>
        </p:nvSpPr>
        <p:spPr>
          <a:xfrm>
            <a:off x="6685280" y="457200"/>
            <a:ext cx="4714240" cy="646331"/>
          </a:xfrm>
          <a:prstGeom prst="rect">
            <a:avLst/>
          </a:prstGeom>
          <a:noFill/>
        </p:spPr>
        <p:txBody>
          <a:bodyPr wrap="square" rtlCol="1">
            <a:spAutoFit/>
          </a:bodyPr>
          <a:lstStyle/>
          <a:p>
            <a:r>
              <a:rPr lang="he-IL" sz="3600" b="1" dirty="0">
                <a:solidFill>
                  <a:schemeClr val="bg1">
                    <a:lumMod val="95000"/>
                    <a:lumOff val="5000"/>
                  </a:schemeClr>
                </a:solidFill>
                <a:effectLst>
                  <a:outerShdw blurRad="38100" dist="38100" dir="2700000" algn="tl">
                    <a:srgbClr val="000000">
                      <a:alpha val="43137"/>
                    </a:srgbClr>
                  </a:outerShdw>
                </a:effectLst>
              </a:rPr>
              <a:t>צמיד למניעת טביעות</a:t>
            </a:r>
          </a:p>
        </p:txBody>
      </p:sp>
    </p:spTree>
    <p:extLst>
      <p:ext uri="{BB962C8B-B14F-4D97-AF65-F5344CB8AC3E}">
        <p14:creationId xmlns:p14="http://schemas.microsoft.com/office/powerpoint/2010/main" val="991108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5BF91C-761F-A2E1-B51B-EFBF67A36865}"/>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DDDF9FAF-88E8-6FF4-2548-BE54621CE7D9}"/>
              </a:ext>
            </a:extLst>
          </p:cNvPr>
          <p:cNvSpPr>
            <a:spLocks noGrp="1"/>
          </p:cNvSpPr>
          <p:nvPr>
            <p:ph type="ctrTitle"/>
          </p:nvPr>
        </p:nvSpPr>
        <p:spPr>
          <a:xfrm>
            <a:off x="608011" y="1600200"/>
            <a:ext cx="4572001" cy="3733800"/>
          </a:xfrm>
        </p:spPr>
        <p:txBody>
          <a:bodyPr/>
          <a:lstStyle/>
          <a:p>
            <a:endParaRPr lang="en-US"/>
          </a:p>
        </p:txBody>
      </p:sp>
      <p:sp>
        <p:nvSpPr>
          <p:cNvPr id="10" name="Subtitle 2">
            <a:extLst>
              <a:ext uri="{FF2B5EF4-FFF2-40B4-BE49-F238E27FC236}">
                <a16:creationId xmlns:a16="http://schemas.microsoft.com/office/drawing/2014/main" id="{3FFB92AA-76E7-E94C-5850-D347643E5C5D}"/>
              </a:ext>
            </a:extLst>
          </p:cNvPr>
          <p:cNvSpPr>
            <a:spLocks noGrp="1"/>
          </p:cNvSpPr>
          <p:nvPr>
            <p:ph type="subTitle" idx="1"/>
          </p:nvPr>
        </p:nvSpPr>
        <p:spPr>
          <a:xfrm>
            <a:off x="608013" y="5562599"/>
            <a:ext cx="4571999" cy="835025"/>
          </a:xfrm>
        </p:spPr>
        <p:txBody>
          <a:bodyPr/>
          <a:lstStyle/>
          <a:p>
            <a:endParaRPr lang="en-US"/>
          </a:p>
        </p:txBody>
      </p:sp>
      <p:sp>
        <p:nvSpPr>
          <p:cNvPr id="6" name="מלבן 5">
            <a:extLst>
              <a:ext uri="{FF2B5EF4-FFF2-40B4-BE49-F238E27FC236}">
                <a16:creationId xmlns:a16="http://schemas.microsoft.com/office/drawing/2014/main" id="{82B290B3-EF15-BC59-FC73-6F4327775167}"/>
              </a:ext>
            </a:extLst>
          </p:cNvPr>
          <p:cNvSpPr/>
          <p:nvPr/>
        </p:nvSpPr>
        <p:spPr>
          <a:xfrm>
            <a:off x="6094412" y="0"/>
            <a:ext cx="6094413" cy="68580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tIns="1188720" bIns="457200" rtlCol="1" anchor="ctr"/>
          <a:lstStyle/>
          <a:p>
            <a:pPr marR="0" lvl="0" algn="ctr" defTabSz="914400" rtl="1" eaLnBrk="1" fontAlgn="auto" latinLnBrk="0" hangingPunct="1">
              <a:spcBef>
                <a:spcPts val="1800"/>
              </a:spcBef>
              <a:spcAft>
                <a:spcPts val="0"/>
              </a:spcAft>
              <a:buClrTx/>
              <a:buSzPct val="80000"/>
              <a:tabLst/>
              <a:defRPr/>
            </a:pP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הורה בוחר את הסביבה באפליקציה    (ים / בריכה / קייטנה/ נחל)</a:t>
            </a:r>
          </a:p>
          <a:p>
            <a:pPr marR="0" lvl="0" algn="ctr" defTabSz="914400" rtl="1" eaLnBrk="1" fontAlgn="auto" latinLnBrk="0" hangingPunct="1">
              <a:spcBef>
                <a:spcPts val="1800"/>
              </a:spcBef>
              <a:spcAft>
                <a:spcPts val="0"/>
              </a:spcAft>
              <a:buClrTx/>
              <a:buSzPct val="80000"/>
              <a:tabLst/>
              <a:defRPr/>
            </a:pPr>
            <a:br>
              <a:rPr kumimoji="0" lang="he-IL"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b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הילד נכנס למים עם הצמיד</a:t>
            </a:r>
          </a:p>
          <a:p>
            <a:pPr marR="0" lvl="0" algn="ctr" defTabSz="914400" rtl="1" eaLnBrk="1" fontAlgn="auto" latinLnBrk="0" hangingPunct="1">
              <a:spcBef>
                <a:spcPts val="1800"/>
              </a:spcBef>
              <a:spcAft>
                <a:spcPts val="0"/>
              </a:spcAft>
              <a:buClrTx/>
              <a:buSzPct val="80000"/>
              <a:tabLst/>
              <a:defRPr/>
            </a:pPr>
            <a:br>
              <a:rPr kumimoji="0" lang="he-IL" sz="32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b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הצמיד עוקב אחרי תנועה, דופק, מיקום</a:t>
            </a:r>
          </a:p>
          <a:p>
            <a:pPr marR="0" lvl="0" algn="ctr" defTabSz="914400" rtl="1" eaLnBrk="1" fontAlgn="auto" latinLnBrk="0" hangingPunct="1">
              <a:spcBef>
                <a:spcPts val="1800"/>
              </a:spcBef>
              <a:spcAft>
                <a:spcPts val="0"/>
              </a:spcAft>
              <a:buClrTx/>
              <a:buSzPct val="80000"/>
              <a:tabLst/>
              <a:defRPr/>
            </a:pP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     </a:t>
            </a:r>
            <a:endParaRPr kumimoji="0" lang="he-IL" sz="32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endParaRPr>
          </a:p>
          <a:p>
            <a:pPr marR="0" lvl="0" algn="ctr" defTabSz="914400" rtl="1" eaLnBrk="1" fontAlgn="auto" latinLnBrk="0" hangingPunct="1">
              <a:spcBef>
                <a:spcPts val="1800"/>
              </a:spcBef>
              <a:spcAft>
                <a:spcPts val="0"/>
              </a:spcAft>
              <a:buClrTx/>
              <a:buSzPct val="80000"/>
              <a:tabLst/>
              <a:defRPr/>
            </a:pPr>
            <a:r>
              <a:rPr kumimoji="0" lang="en-US" sz="32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 </a:t>
            </a:r>
            <a:r>
              <a:rPr kumimoji="0" lang="en-US"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AI</a:t>
            </a: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מותאם לסביבה בודק אם יש מצוקה</a:t>
            </a:r>
            <a:r>
              <a:rPr lang="he-IL" sz="3200" b="1" dirty="0">
                <a:solidFill>
                  <a:schemeClr val="tx1"/>
                </a:solidFill>
                <a:effectLst>
                  <a:outerShdw blurRad="38100" dist="38100" dir="2700000" algn="tl">
                    <a:srgbClr val="000000">
                      <a:alpha val="43137"/>
                    </a:srgbClr>
                  </a:outerShdw>
                </a:effectLst>
                <a:latin typeface="Alef" panose="00000500000000000000" pitchFamily="2" charset="-79"/>
                <a:ea typeface="Tahoma"/>
                <a:cs typeface="Alef" panose="00000500000000000000" pitchFamily="2" charset="-79"/>
              </a:rPr>
              <a:t> </a:t>
            </a:r>
            <a:r>
              <a:rPr kumimoji="0" lang="he-IL" sz="28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ושולח התרעה לפי חומרת האירוע</a:t>
            </a:r>
          </a:p>
          <a:p>
            <a:pPr marR="0" lvl="0" algn="ctr" defTabSz="914400" rtl="1" eaLnBrk="1" fontAlgn="auto" latinLnBrk="0" hangingPunct="1">
              <a:spcBef>
                <a:spcPts val="1800"/>
              </a:spcBef>
              <a:spcAft>
                <a:spcPts val="0"/>
              </a:spcAft>
              <a:buClrTx/>
              <a:buSzPct val="80000"/>
              <a:tabLst/>
              <a:defRPr/>
            </a:pPr>
            <a:r>
              <a:rPr kumimoji="0" lang="he-IL" sz="32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Alef" panose="00000500000000000000" pitchFamily="2" charset="-79"/>
                <a:ea typeface="Tahoma"/>
                <a:cs typeface="Alef" panose="00000500000000000000" pitchFamily="2" charset="-79"/>
              </a:rPr>
              <a:t>הורה/מציל מגיב מידית</a:t>
            </a:r>
          </a:p>
          <a:p>
            <a:pPr marL="223520" marR="0" lvl="0" indent="-223520" algn="r" defTabSz="914400" rtl="1" eaLnBrk="1" fontAlgn="auto" latinLnBrk="0" hangingPunct="1">
              <a:lnSpc>
                <a:spcPct val="150000"/>
              </a:lnSpc>
              <a:spcBef>
                <a:spcPts val="1800"/>
              </a:spcBef>
              <a:spcAft>
                <a:spcPts val="0"/>
              </a:spcAft>
              <a:buClrTx/>
              <a:buSzPct val="80000"/>
              <a:buFont typeface="Arial" pitchFamily="34" charset="0"/>
              <a:buChar char="•"/>
              <a:tabLst/>
              <a:defRPr/>
            </a:pPr>
            <a:endParaRPr kumimoji="0" lang="he-IL" sz="1400" i="0" u="none" strike="noStrike" kern="1200" cap="none" spc="0" normalizeH="0" baseline="0" noProof="0" dirty="0">
              <a:ln>
                <a:noFill/>
              </a:ln>
              <a:solidFill>
                <a:prstClr val="white"/>
              </a:solidFill>
              <a:effectLst/>
              <a:uLnTx/>
              <a:uFillTx/>
              <a:latin typeface="Alef" panose="00000500000000000000" pitchFamily="2" charset="-79"/>
              <a:ea typeface="Tahoma" panose="020B0604030504040204" pitchFamily="34" charset="0"/>
              <a:cs typeface="Alef" panose="00000500000000000000" pitchFamily="2" charset="-79"/>
            </a:endParaRPr>
          </a:p>
        </p:txBody>
      </p:sp>
      <p:pic>
        <p:nvPicPr>
          <p:cNvPr id="2" name="תמונה 1">
            <a:extLst>
              <a:ext uri="{FF2B5EF4-FFF2-40B4-BE49-F238E27FC236}">
                <a16:creationId xmlns:a16="http://schemas.microsoft.com/office/drawing/2014/main" id="{A720D6F6-7D52-C187-8E74-AEEE37E23C07}"/>
              </a:ext>
            </a:extLst>
          </p:cNvPr>
          <p:cNvPicPr>
            <a:picLocks noChangeAspect="1"/>
          </p:cNvPicPr>
          <p:nvPr/>
        </p:nvPicPr>
        <p:blipFill>
          <a:blip r:embed="rId2"/>
          <a:srcRect l="7776" r="7460"/>
          <a:stretch>
            <a:fillRect/>
          </a:stretch>
        </p:blipFill>
        <p:spPr>
          <a:xfrm>
            <a:off x="0" y="0"/>
            <a:ext cx="5812972" cy="6858000"/>
          </a:xfrm>
          <a:prstGeom prst="rect">
            <a:avLst/>
          </a:prstGeom>
        </p:spPr>
      </p:pic>
      <p:sp>
        <p:nvSpPr>
          <p:cNvPr id="11" name="חץ: למטה 10">
            <a:extLst>
              <a:ext uri="{FF2B5EF4-FFF2-40B4-BE49-F238E27FC236}">
                <a16:creationId xmlns:a16="http://schemas.microsoft.com/office/drawing/2014/main" id="{D6A974C9-F767-1C3A-0306-4723506A1041}"/>
              </a:ext>
            </a:extLst>
          </p:cNvPr>
          <p:cNvSpPr/>
          <p:nvPr/>
        </p:nvSpPr>
        <p:spPr>
          <a:xfrm>
            <a:off x="8905063" y="2835701"/>
            <a:ext cx="376873" cy="413635"/>
          </a:xfrm>
          <a:prstGeom prst="downArrow">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he-IL" dirty="0"/>
          </a:p>
        </p:txBody>
      </p:sp>
      <p:sp>
        <p:nvSpPr>
          <p:cNvPr id="13" name="חץ: למטה 12">
            <a:extLst>
              <a:ext uri="{FF2B5EF4-FFF2-40B4-BE49-F238E27FC236}">
                <a16:creationId xmlns:a16="http://schemas.microsoft.com/office/drawing/2014/main" id="{8B4AF2F8-B40E-4EF5-C090-E45DA3853B14}"/>
              </a:ext>
            </a:extLst>
          </p:cNvPr>
          <p:cNvSpPr/>
          <p:nvPr/>
        </p:nvSpPr>
        <p:spPr>
          <a:xfrm>
            <a:off x="8905063" y="1752589"/>
            <a:ext cx="376873" cy="413635"/>
          </a:xfrm>
          <a:prstGeom prst="downArrow">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he-IL" dirty="0"/>
          </a:p>
        </p:txBody>
      </p:sp>
      <p:sp>
        <p:nvSpPr>
          <p:cNvPr id="14" name="חץ: למטה 13">
            <a:extLst>
              <a:ext uri="{FF2B5EF4-FFF2-40B4-BE49-F238E27FC236}">
                <a16:creationId xmlns:a16="http://schemas.microsoft.com/office/drawing/2014/main" id="{A6FCA3CF-B1AA-D8B5-D198-6BC18F7365B2}"/>
              </a:ext>
            </a:extLst>
          </p:cNvPr>
          <p:cNvSpPr/>
          <p:nvPr/>
        </p:nvSpPr>
        <p:spPr>
          <a:xfrm>
            <a:off x="8905063" y="4082098"/>
            <a:ext cx="376873" cy="413635"/>
          </a:xfrm>
          <a:prstGeom prst="downArrow">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he-IL" dirty="0"/>
          </a:p>
        </p:txBody>
      </p:sp>
    </p:spTree>
    <p:extLst>
      <p:ext uri="{BB962C8B-B14F-4D97-AF65-F5344CB8AC3E}">
        <p14:creationId xmlns:p14="http://schemas.microsoft.com/office/powerpoint/2010/main" val="3471703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a:extLst>
              <a:ext uri="{FF2B5EF4-FFF2-40B4-BE49-F238E27FC236}">
                <a16:creationId xmlns:a16="http://schemas.microsoft.com/office/drawing/2014/main" id="{AA701DD6-8085-25ED-90F8-2C7865FD2A28}"/>
              </a:ext>
            </a:extLst>
          </p:cNvPr>
          <p:cNvSpPr/>
          <p:nvPr/>
        </p:nvSpPr>
        <p:spPr>
          <a:xfrm>
            <a:off x="1" y="0"/>
            <a:ext cx="12188824" cy="6858000"/>
          </a:xfrm>
          <a:prstGeom prst="rect">
            <a:avLst/>
          </a:prstGeom>
          <a:ln>
            <a:noFill/>
          </a:ln>
        </p:spPr>
        <p:style>
          <a:lnRef idx="0">
            <a:scrgbClr r="0" g="0" b="0"/>
          </a:lnRef>
          <a:fillRef idx="1001">
            <a:schemeClr val="dk2"/>
          </a:fillRef>
          <a:effectRef idx="0">
            <a:scrgbClr r="0" g="0" b="0"/>
          </a:effectRef>
          <a:fontRef idx="minor">
            <a:schemeClr val="lt1"/>
          </a:fontRef>
        </p:style>
        <p:txBody>
          <a:bodyPr rtlCol="1" anchor="ctr"/>
          <a:lstStyle/>
          <a:p>
            <a:pPr algn="ctr"/>
            <a:endParaRPr lang="he-IL" dirty="0"/>
          </a:p>
        </p:txBody>
      </p:sp>
      <p:sp>
        <p:nvSpPr>
          <p:cNvPr id="2" name="כותרת 1">
            <a:extLst>
              <a:ext uri="{FF2B5EF4-FFF2-40B4-BE49-F238E27FC236}">
                <a16:creationId xmlns:a16="http://schemas.microsoft.com/office/drawing/2014/main" id="{B222B04C-A7DD-C6F1-FDA0-5033C69CE2B9}"/>
              </a:ext>
            </a:extLst>
          </p:cNvPr>
          <p:cNvSpPr>
            <a:spLocks noGrp="1"/>
          </p:cNvSpPr>
          <p:nvPr>
            <p:ph type="title"/>
          </p:nvPr>
        </p:nvSpPr>
        <p:spPr>
          <a:xfrm flipH="1">
            <a:off x="1309217" y="81629"/>
            <a:ext cx="9144001" cy="1219200"/>
          </a:xfrm>
        </p:spPr>
        <p:txBody>
          <a:bodyPr>
            <a:normAutofit/>
          </a:bodyPr>
          <a:lstStyle/>
          <a:p>
            <a:pPr algn="ctr"/>
            <a:r>
              <a:rPr lang="en-US" sz="4000" dirty="0"/>
              <a:t>KIDSAFE V.S. OTHERS</a:t>
            </a:r>
            <a:endParaRPr lang="he-IL" sz="4000" dirty="0"/>
          </a:p>
        </p:txBody>
      </p:sp>
      <p:graphicFrame>
        <p:nvGraphicFramePr>
          <p:cNvPr id="7" name="טבלה 6">
            <a:extLst>
              <a:ext uri="{FF2B5EF4-FFF2-40B4-BE49-F238E27FC236}">
                <a16:creationId xmlns:a16="http://schemas.microsoft.com/office/drawing/2014/main" id="{1A73E4B4-09CF-7D24-4141-6CE63A0E5C5C}"/>
              </a:ext>
            </a:extLst>
          </p:cNvPr>
          <p:cNvGraphicFramePr>
            <a:graphicFrameLocks noGrp="1"/>
          </p:cNvGraphicFramePr>
          <p:nvPr>
            <p:extLst>
              <p:ext uri="{D42A27DB-BD31-4B8C-83A1-F6EECF244321}">
                <p14:modId xmlns:p14="http://schemas.microsoft.com/office/powerpoint/2010/main" val="456387642"/>
              </p:ext>
            </p:extLst>
          </p:nvPr>
        </p:nvGraphicFramePr>
        <p:xfrm>
          <a:off x="141513" y="1810565"/>
          <a:ext cx="11859956" cy="4815299"/>
        </p:xfrm>
        <a:graphic>
          <a:graphicData uri="http://schemas.openxmlformats.org/drawingml/2006/table">
            <a:tbl>
              <a:tblPr rtl="1" firstRow="1" firstCol="1" bandRow="1">
                <a:tableStyleId>{69CF1AB2-1976-4502-BF36-3FF5EA218861}</a:tableStyleId>
              </a:tblPr>
              <a:tblGrid>
                <a:gridCol w="2379949">
                  <a:extLst>
                    <a:ext uri="{9D8B030D-6E8A-4147-A177-3AD203B41FA5}">
                      <a16:colId xmlns:a16="http://schemas.microsoft.com/office/drawing/2014/main" val="4124036512"/>
                    </a:ext>
                  </a:extLst>
                </a:gridCol>
                <a:gridCol w="2031954">
                  <a:extLst>
                    <a:ext uri="{9D8B030D-6E8A-4147-A177-3AD203B41FA5}">
                      <a16:colId xmlns:a16="http://schemas.microsoft.com/office/drawing/2014/main" val="3779121662"/>
                    </a:ext>
                  </a:extLst>
                </a:gridCol>
                <a:gridCol w="1679015">
                  <a:extLst>
                    <a:ext uri="{9D8B030D-6E8A-4147-A177-3AD203B41FA5}">
                      <a16:colId xmlns:a16="http://schemas.microsoft.com/office/drawing/2014/main" val="3118215676"/>
                    </a:ext>
                  </a:extLst>
                </a:gridCol>
                <a:gridCol w="2176422">
                  <a:extLst>
                    <a:ext uri="{9D8B030D-6E8A-4147-A177-3AD203B41FA5}">
                      <a16:colId xmlns:a16="http://schemas.microsoft.com/office/drawing/2014/main" val="435020373"/>
                    </a:ext>
                  </a:extLst>
                </a:gridCol>
                <a:gridCol w="1673562">
                  <a:extLst>
                    <a:ext uri="{9D8B030D-6E8A-4147-A177-3AD203B41FA5}">
                      <a16:colId xmlns:a16="http://schemas.microsoft.com/office/drawing/2014/main" val="26928604"/>
                    </a:ext>
                  </a:extLst>
                </a:gridCol>
                <a:gridCol w="1919054">
                  <a:extLst>
                    <a:ext uri="{9D8B030D-6E8A-4147-A177-3AD203B41FA5}">
                      <a16:colId xmlns:a16="http://schemas.microsoft.com/office/drawing/2014/main" val="1789450406"/>
                    </a:ext>
                  </a:extLst>
                </a:gridCol>
              </a:tblGrid>
              <a:tr h="1127459">
                <a:tc>
                  <a:txBody>
                    <a:bodyPr/>
                    <a:lstStyle/>
                    <a:p>
                      <a:pPr rtl="1"/>
                      <a:endParaRPr lang="he-IL" dirty="0"/>
                    </a:p>
                  </a:txBody>
                  <a:tcPr/>
                </a:tc>
                <a:tc>
                  <a:txBody>
                    <a:bodyPr/>
                    <a:lstStyle/>
                    <a:p>
                      <a:pPr algn="ctr" rtl="1"/>
                      <a:endParaRPr lang="he-IL" dirty="0"/>
                    </a:p>
                  </a:txBody>
                  <a:tcPr/>
                </a:tc>
                <a:tc>
                  <a:txBody>
                    <a:bodyPr/>
                    <a:lstStyle/>
                    <a:p>
                      <a:pPr algn="ctr" rtl="1"/>
                      <a:endParaRPr lang="he-IL" dirty="0"/>
                    </a:p>
                  </a:txBody>
                  <a:tcPr/>
                </a:tc>
                <a:tc>
                  <a:txBody>
                    <a:bodyPr/>
                    <a:lstStyle/>
                    <a:p>
                      <a:pPr algn="ctr" rtl="1"/>
                      <a:endParaRPr lang="he-IL" dirty="0"/>
                    </a:p>
                  </a:txBody>
                  <a:tcPr/>
                </a:tc>
                <a:tc>
                  <a:txBody>
                    <a:bodyPr/>
                    <a:lstStyle/>
                    <a:p>
                      <a:pPr algn="ctr" rtl="1"/>
                      <a:endParaRPr lang="he-IL" dirty="0"/>
                    </a:p>
                  </a:txBody>
                  <a:tcPr/>
                </a:tc>
                <a:tc>
                  <a:txBody>
                    <a:bodyPr/>
                    <a:lstStyle/>
                    <a:p>
                      <a:pPr algn="ctr" rtl="1"/>
                      <a:endParaRPr lang="he-IL" dirty="0"/>
                    </a:p>
                  </a:txBody>
                  <a:tcPr/>
                </a:tc>
                <a:extLst>
                  <a:ext uri="{0D108BD9-81ED-4DB2-BD59-A6C34878D82A}">
                    <a16:rowId xmlns:a16="http://schemas.microsoft.com/office/drawing/2014/main" val="114311157"/>
                  </a:ext>
                </a:extLst>
              </a:tr>
              <a:tr h="1020122">
                <a:tc>
                  <a:txBody>
                    <a:bodyPr/>
                    <a:lstStyle/>
                    <a:p>
                      <a:pPr algn="ctr" rtl="1"/>
                      <a:r>
                        <a:rPr lang="he-IL" b="1" dirty="0">
                          <a:solidFill>
                            <a:schemeClr val="bg2">
                              <a:lumMod val="90000"/>
                              <a:lumOff val="10000"/>
                            </a:schemeClr>
                          </a:solidFill>
                          <a:latin typeface="Alef" panose="00000500000000000000" pitchFamily="2" charset="-79"/>
                          <a:cs typeface="Alef" panose="00000500000000000000" pitchFamily="2" charset="-79"/>
                        </a:rPr>
                        <a:t>זיהוי מצוקה אמיתית</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r>
                        <a:rPr lang="he-IL" dirty="0">
                          <a:latin typeface="Alef" panose="00000500000000000000" pitchFamily="2" charset="-79"/>
                          <a:cs typeface="Alef" panose="00000500000000000000" pitchFamily="2" charset="-79"/>
                        </a:rPr>
                        <a:t>הבחנה עצמית</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r>
                        <a:rPr lang="he-IL" dirty="0">
                          <a:latin typeface="Alef" panose="00000500000000000000" pitchFamily="2" charset="-79"/>
                          <a:cs typeface="Alef" panose="00000500000000000000" pitchFamily="2" charset="-79"/>
                        </a:rPr>
                        <a:t>מתריע על מגע במים בלבד</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r>
                        <a:rPr lang="he-IL" dirty="0">
                          <a:latin typeface="Alef" panose="00000500000000000000" pitchFamily="2" charset="-79"/>
                          <a:cs typeface="Alef" panose="00000500000000000000" pitchFamily="2" charset="-79"/>
                        </a:rPr>
                        <a:t>מתריע על 20 ש' מתחת למים</a:t>
                      </a:r>
                    </a:p>
                  </a:txBody>
                  <a:tcPr/>
                </a:tc>
                <a:extLst>
                  <a:ext uri="{0D108BD9-81ED-4DB2-BD59-A6C34878D82A}">
                    <a16:rowId xmlns:a16="http://schemas.microsoft.com/office/drawing/2014/main" val="3779948089"/>
                  </a:ext>
                </a:extLst>
              </a:tr>
              <a:tr h="1020122">
                <a:tc>
                  <a:txBody>
                    <a:bodyPr/>
                    <a:lstStyle/>
                    <a:p>
                      <a:pPr algn="ctr" rtl="1"/>
                      <a:r>
                        <a:rPr lang="he-IL" b="1" dirty="0">
                          <a:solidFill>
                            <a:schemeClr val="bg2">
                              <a:lumMod val="90000"/>
                              <a:lumOff val="10000"/>
                            </a:schemeClr>
                          </a:solidFill>
                          <a:latin typeface="Alef" panose="00000500000000000000" pitchFamily="2" charset="-79"/>
                          <a:cs typeface="Alef" panose="00000500000000000000" pitchFamily="2" charset="-79"/>
                        </a:rPr>
                        <a:t>מתאים לכל מקור מים</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r>
                        <a:rPr lang="he-IL" dirty="0">
                          <a:latin typeface="Alef" panose="00000500000000000000" pitchFamily="2" charset="-79"/>
                          <a:cs typeface="Alef" panose="00000500000000000000" pitchFamily="2" charset="-79"/>
                        </a:rPr>
                        <a:t> מים מתוקים בלבד</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a:t>
                      </a:r>
                    </a:p>
                    <a:p>
                      <a:pPr rtl="1"/>
                      <a:r>
                        <a:rPr lang="he-IL" dirty="0">
                          <a:latin typeface="Alef" panose="00000500000000000000" pitchFamily="2" charset="-79"/>
                          <a:cs typeface="Alef" panose="00000500000000000000" pitchFamily="2" charset="-79"/>
                        </a:rPr>
                        <a:t>מים מתוקים בלבד</a:t>
                      </a:r>
                    </a:p>
                  </a:txBody>
                  <a:tcPr/>
                </a:tc>
                <a:extLst>
                  <a:ext uri="{0D108BD9-81ED-4DB2-BD59-A6C34878D82A}">
                    <a16:rowId xmlns:a16="http://schemas.microsoft.com/office/drawing/2014/main" val="2649094998"/>
                  </a:ext>
                </a:extLst>
              </a:tr>
              <a:tr h="678422">
                <a:tc>
                  <a:txBody>
                    <a:bodyPr/>
                    <a:lstStyle/>
                    <a:p>
                      <a:pPr algn="ctr" rtl="1"/>
                      <a:r>
                        <a:rPr lang="he-IL" b="1" dirty="0">
                          <a:solidFill>
                            <a:schemeClr val="bg2">
                              <a:lumMod val="90000"/>
                              <a:lumOff val="10000"/>
                            </a:schemeClr>
                          </a:solidFill>
                          <a:latin typeface="Alef" panose="00000500000000000000" pitchFamily="2" charset="-79"/>
                          <a:cs typeface="Alef" panose="00000500000000000000" pitchFamily="2" charset="-79"/>
                        </a:rPr>
                        <a:t>ניידות</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tc>
                  <a:txBody>
                    <a:bodyPr/>
                    <a:lstStyle/>
                    <a:p>
                      <a:pPr rtl="1"/>
                      <a:r>
                        <a:rPr kumimoji="0" lang="he-IL" sz="20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800" dirty="0">
                        <a:latin typeface="Alef" panose="00000500000000000000" pitchFamily="2" charset="-79"/>
                        <a:cs typeface="Alef" panose="00000500000000000000" pitchFamily="2" charset="-79"/>
                      </a:endParaRPr>
                    </a:p>
                  </a:txBody>
                  <a:tcPr/>
                </a:tc>
                <a:tc>
                  <a:txBody>
                    <a:bodyPr/>
                    <a:lstStyle/>
                    <a:p>
                      <a:pPr rtl="1"/>
                      <a:r>
                        <a:rPr lang="he-IL" dirty="0">
                          <a:latin typeface="Alef" panose="00000500000000000000" pitchFamily="2" charset="-79"/>
                          <a:cs typeface="Alef" panose="00000500000000000000" pitchFamily="2" charset="-79"/>
                        </a:rPr>
                        <a:t>❌ התקנה בבריכות פרטיות</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prstClr val="black"/>
                          </a:solidFill>
                          <a:effectLst/>
                          <a:uLnTx/>
                          <a:uFillTx/>
                          <a:latin typeface="Alef" panose="00000500000000000000" pitchFamily="2" charset="-79"/>
                          <a:ea typeface="+mn-ea"/>
                          <a:cs typeface="Alef" panose="00000500000000000000" pitchFamily="2" charset="-79"/>
                        </a:rPr>
                        <a:t>✅</a:t>
                      </a:r>
                      <a:endParaRPr lang="he-IL" sz="2400" dirty="0">
                        <a:latin typeface="Alef" panose="00000500000000000000" pitchFamily="2" charset="-79"/>
                        <a:cs typeface="Alef" panose="00000500000000000000" pitchFamily="2" charset="-79"/>
                      </a:endParaRPr>
                    </a:p>
                    <a:p>
                      <a:pPr rtl="1"/>
                      <a:endParaRPr lang="he-IL" dirty="0">
                        <a:latin typeface="Alef" panose="00000500000000000000" pitchFamily="2" charset="-79"/>
                        <a:cs typeface="Alef" panose="00000500000000000000" pitchFamily="2" charset="-79"/>
                      </a:endParaRPr>
                    </a:p>
                  </a:txBody>
                  <a:tcPr/>
                </a:tc>
                <a:extLst>
                  <a:ext uri="{0D108BD9-81ED-4DB2-BD59-A6C34878D82A}">
                    <a16:rowId xmlns:a16="http://schemas.microsoft.com/office/drawing/2014/main" val="1882185343"/>
                  </a:ext>
                </a:extLst>
              </a:tr>
              <a:tr h="969174">
                <a:tc>
                  <a:txBody>
                    <a:bodyPr/>
                    <a:lstStyle/>
                    <a:p>
                      <a:pPr algn="ctr" rtl="1"/>
                      <a:r>
                        <a:rPr lang="he-IL" b="1" dirty="0">
                          <a:solidFill>
                            <a:schemeClr val="bg2">
                              <a:lumMod val="90000"/>
                              <a:lumOff val="10000"/>
                            </a:schemeClr>
                          </a:solidFill>
                          <a:latin typeface="Alef" panose="00000500000000000000" pitchFamily="2" charset="-79"/>
                          <a:cs typeface="Alef" panose="00000500000000000000" pitchFamily="2" charset="-79"/>
                        </a:rPr>
                        <a:t>מחיר</a:t>
                      </a:r>
                    </a:p>
                  </a:txBody>
                  <a:tcPr/>
                </a:tc>
                <a:tc>
                  <a:txBody>
                    <a:bodyPr/>
                    <a:lstStyle/>
                    <a:p>
                      <a:pPr rtl="1"/>
                      <a:r>
                        <a:rPr lang="he-IL" dirty="0">
                          <a:latin typeface="Alef" panose="00000500000000000000" pitchFamily="2" charset="-79"/>
                          <a:cs typeface="Alef" panose="00000500000000000000" pitchFamily="2" charset="-79"/>
                        </a:rPr>
                        <a:t>170 ₪ / 50$</a:t>
                      </a:r>
                    </a:p>
                  </a:txBody>
                  <a:tcPr anchor="ctr"/>
                </a:tc>
                <a:tc>
                  <a:txBody>
                    <a:bodyPr/>
                    <a:lstStyle/>
                    <a:p>
                      <a:pPr rtl="1"/>
                      <a:r>
                        <a:rPr lang="he-IL" dirty="0">
                          <a:latin typeface="Alef" panose="00000500000000000000" pitchFamily="2" charset="-79"/>
                          <a:cs typeface="Alef" panose="00000500000000000000" pitchFamily="2" charset="-79"/>
                        </a:rPr>
                        <a:t>249 ₪ / 74$</a:t>
                      </a: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he-IL" dirty="0">
                        <a:latin typeface="Alef" panose="00000500000000000000" pitchFamily="2" charset="-79"/>
                        <a:cs typeface="Alef" panose="00000500000000000000" pitchFamily="2" charset="-79"/>
                      </a:endParaRPr>
                    </a:p>
                    <a:p>
                      <a:pPr rtl="1"/>
                      <a:r>
                        <a:rPr lang="he-IL" dirty="0">
                          <a:latin typeface="Alef" panose="00000500000000000000" pitchFamily="2" charset="-79"/>
                          <a:cs typeface="Alef" panose="00000500000000000000" pitchFamily="2" charset="-79"/>
                        </a:rPr>
                        <a:t>₪ </a:t>
                      </a:r>
                      <a:r>
                        <a:rPr lang="en-US" dirty="0">
                          <a:latin typeface="Alef" panose="00000500000000000000" pitchFamily="2" charset="-79"/>
                          <a:cs typeface="Alef" panose="00000500000000000000" pitchFamily="2" charset="-79"/>
                        </a:rPr>
                        <a:t>160</a:t>
                      </a:r>
                      <a:r>
                        <a:rPr lang="he-IL" dirty="0">
                          <a:latin typeface="Alef" panose="00000500000000000000" pitchFamily="2" charset="-79"/>
                          <a:cs typeface="Alef" panose="00000500000000000000" pitchFamily="2" charset="-79"/>
                        </a:rPr>
                        <a:t>/</a:t>
                      </a:r>
                      <a:r>
                        <a:rPr lang="en-US" dirty="0">
                          <a:latin typeface="Alef" panose="00000500000000000000" pitchFamily="2" charset="-79"/>
                          <a:cs typeface="Alef" panose="00000500000000000000" pitchFamily="2" charset="-79"/>
                        </a:rPr>
                        <a:t>47$ </a:t>
                      </a:r>
                      <a:endParaRPr lang="he-IL" dirty="0">
                        <a:latin typeface="Alef" panose="00000500000000000000" pitchFamily="2" charset="-79"/>
                        <a:cs typeface="Alef" panose="00000500000000000000" pitchFamily="2" charset="-79"/>
                      </a:endParaRP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4,547 ₪ / 1,350 $</a:t>
                      </a:r>
                    </a:p>
                    <a:p>
                      <a:pPr rtl="1"/>
                      <a:endParaRPr lang="he-IL" dirty="0">
                        <a:latin typeface="Alef" panose="00000500000000000000" pitchFamily="2" charset="-79"/>
                        <a:cs typeface="Alef" panose="00000500000000000000" pitchFamily="2" charset="-79"/>
                      </a:endParaRP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Alef" panose="00000500000000000000" pitchFamily="2" charset="-79"/>
                          <a:cs typeface="Alef" panose="00000500000000000000" pitchFamily="2" charset="-79"/>
                        </a:rPr>
                        <a:t>165 ₪ / 49 $</a:t>
                      </a:r>
                    </a:p>
                    <a:p>
                      <a:pPr rtl="1"/>
                      <a:endParaRPr lang="he-IL" dirty="0">
                        <a:latin typeface="Alef" panose="00000500000000000000" pitchFamily="2" charset="-79"/>
                        <a:cs typeface="Alef" panose="00000500000000000000" pitchFamily="2" charset="-79"/>
                      </a:endParaRPr>
                    </a:p>
                  </a:txBody>
                  <a:tcPr anchor="ctr"/>
                </a:tc>
                <a:extLst>
                  <a:ext uri="{0D108BD9-81ED-4DB2-BD59-A6C34878D82A}">
                    <a16:rowId xmlns:a16="http://schemas.microsoft.com/office/drawing/2014/main" val="3521336574"/>
                  </a:ext>
                </a:extLst>
              </a:tr>
            </a:tbl>
          </a:graphicData>
        </a:graphic>
      </p:graphicFrame>
      <p:pic>
        <p:nvPicPr>
          <p:cNvPr id="10" name="תמונה 9">
            <a:extLst>
              <a:ext uri="{FF2B5EF4-FFF2-40B4-BE49-F238E27FC236}">
                <a16:creationId xmlns:a16="http://schemas.microsoft.com/office/drawing/2014/main" id="{9C4F1CB9-E00A-B8BF-3899-1DF506FDCE43}"/>
              </a:ext>
            </a:extLst>
          </p:cNvPr>
          <p:cNvPicPr>
            <a:picLocks noChangeAspect="1"/>
          </p:cNvPicPr>
          <p:nvPr/>
        </p:nvPicPr>
        <p:blipFill>
          <a:blip r:embed="rId3"/>
          <a:srcRect t="14300" b="17403"/>
          <a:stretch>
            <a:fillRect/>
          </a:stretch>
        </p:blipFill>
        <p:spPr>
          <a:xfrm>
            <a:off x="2172771" y="1905695"/>
            <a:ext cx="1451904" cy="991601"/>
          </a:xfrm>
          <a:prstGeom prst="rect">
            <a:avLst/>
          </a:prstGeom>
        </p:spPr>
      </p:pic>
      <p:pic>
        <p:nvPicPr>
          <p:cNvPr id="12" name="תמונה 11" descr="תמונה שמכילה טקסט, גופן, גרפיקה, לוגו&#10;&#10;תוכן בינה מלאכותית גנרטיבית עשוי להיות שגוי.">
            <a:extLst>
              <a:ext uri="{FF2B5EF4-FFF2-40B4-BE49-F238E27FC236}">
                <a16:creationId xmlns:a16="http://schemas.microsoft.com/office/drawing/2014/main" id="{208E2969-39ED-7648-CB32-A751163D8B48}"/>
              </a:ext>
            </a:extLst>
          </p:cNvPr>
          <p:cNvPicPr>
            <a:picLocks noChangeAspect="1"/>
          </p:cNvPicPr>
          <p:nvPr/>
        </p:nvPicPr>
        <p:blipFill>
          <a:blip r:embed="rId4"/>
          <a:stretch>
            <a:fillRect/>
          </a:stretch>
        </p:blipFill>
        <p:spPr>
          <a:xfrm>
            <a:off x="241282" y="2011284"/>
            <a:ext cx="1721061" cy="780421"/>
          </a:xfrm>
          <a:prstGeom prst="rect">
            <a:avLst/>
          </a:prstGeom>
        </p:spPr>
      </p:pic>
      <p:pic>
        <p:nvPicPr>
          <p:cNvPr id="16" name="תמונה 15" descr="תמונה שמכילה טקסט&#10;&#10;תוכן בינה מלאכותית גנרטיבית עשוי להיות שגוי.">
            <a:extLst>
              <a:ext uri="{FF2B5EF4-FFF2-40B4-BE49-F238E27FC236}">
                <a16:creationId xmlns:a16="http://schemas.microsoft.com/office/drawing/2014/main" id="{EEDB2839-6F08-F125-900E-8E295293DFDD}"/>
              </a:ext>
            </a:extLst>
          </p:cNvPr>
          <p:cNvPicPr>
            <a:picLocks noChangeAspect="1"/>
          </p:cNvPicPr>
          <p:nvPr/>
        </p:nvPicPr>
        <p:blipFill>
          <a:blip r:embed="rId5"/>
          <a:srcRect t="21555" b="24707"/>
          <a:stretch>
            <a:fillRect/>
          </a:stretch>
        </p:blipFill>
        <p:spPr>
          <a:xfrm>
            <a:off x="3925449" y="1905696"/>
            <a:ext cx="1845268" cy="991601"/>
          </a:xfrm>
          <a:prstGeom prst="rect">
            <a:avLst/>
          </a:prstGeom>
        </p:spPr>
      </p:pic>
      <p:pic>
        <p:nvPicPr>
          <p:cNvPr id="26" name="תמונה 25">
            <a:extLst>
              <a:ext uri="{FF2B5EF4-FFF2-40B4-BE49-F238E27FC236}">
                <a16:creationId xmlns:a16="http://schemas.microsoft.com/office/drawing/2014/main" id="{E6818B68-6E05-BF8F-4A16-4325FCA25808}"/>
              </a:ext>
            </a:extLst>
          </p:cNvPr>
          <p:cNvPicPr>
            <a:picLocks noChangeAspect="1"/>
          </p:cNvPicPr>
          <p:nvPr/>
        </p:nvPicPr>
        <p:blipFill>
          <a:blip r:embed="rId6"/>
          <a:srcRect r="49047" b="63255"/>
          <a:stretch>
            <a:fillRect/>
          </a:stretch>
        </p:blipFill>
        <p:spPr>
          <a:xfrm>
            <a:off x="6071491" y="1908887"/>
            <a:ext cx="1396431" cy="1007033"/>
          </a:xfrm>
          <a:prstGeom prst="rect">
            <a:avLst/>
          </a:prstGeom>
        </p:spPr>
      </p:pic>
      <p:pic>
        <p:nvPicPr>
          <p:cNvPr id="31" name="תמונה 30">
            <a:extLst>
              <a:ext uri="{FF2B5EF4-FFF2-40B4-BE49-F238E27FC236}">
                <a16:creationId xmlns:a16="http://schemas.microsoft.com/office/drawing/2014/main" id="{2970C252-1C07-BAAC-37DF-74D3EB00FDD6}"/>
              </a:ext>
            </a:extLst>
          </p:cNvPr>
          <p:cNvPicPr>
            <a:picLocks noChangeAspect="1"/>
          </p:cNvPicPr>
          <p:nvPr/>
        </p:nvPicPr>
        <p:blipFill>
          <a:blip r:embed="rId7"/>
          <a:srcRect l="6056" t="11587" r="7436" b="19523"/>
          <a:stretch>
            <a:fillRect/>
          </a:stretch>
        </p:blipFill>
        <p:spPr>
          <a:xfrm>
            <a:off x="7975869" y="1905696"/>
            <a:ext cx="1268599" cy="1010224"/>
          </a:xfrm>
          <a:prstGeom prst="rect">
            <a:avLst/>
          </a:prstGeom>
        </p:spPr>
      </p:pic>
    </p:spTree>
    <p:extLst>
      <p:ext uri="{BB962C8B-B14F-4D97-AF65-F5344CB8AC3E}">
        <p14:creationId xmlns:p14="http://schemas.microsoft.com/office/powerpoint/2010/main" val="4067633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FECF01FD-48D5-8D07-2DFC-ABA4CA002497}"/>
              </a:ext>
            </a:extLst>
          </p:cNvPr>
          <p:cNvPicPr>
            <a:picLocks noChangeAspect="1"/>
          </p:cNvPicPr>
          <p:nvPr/>
        </p:nvPicPr>
        <p:blipFill>
          <a:blip r:embed="rId3"/>
          <a:stretch>
            <a:fillRect/>
          </a:stretch>
        </p:blipFill>
        <p:spPr>
          <a:xfrm>
            <a:off x="1901824" y="0"/>
            <a:ext cx="10287001" cy="6858000"/>
          </a:xfrm>
          <a:prstGeom prst="rect">
            <a:avLst/>
          </a:prstGeom>
        </p:spPr>
      </p:pic>
      <p:sp>
        <p:nvSpPr>
          <p:cNvPr id="7" name="מלבן 6">
            <a:extLst>
              <a:ext uri="{FF2B5EF4-FFF2-40B4-BE49-F238E27FC236}">
                <a16:creationId xmlns:a16="http://schemas.microsoft.com/office/drawing/2014/main" id="{C79C11A8-B605-CAAB-0902-C0E48F77C1F8}"/>
              </a:ext>
            </a:extLst>
          </p:cNvPr>
          <p:cNvSpPr/>
          <p:nvPr/>
        </p:nvSpPr>
        <p:spPr>
          <a:xfrm>
            <a:off x="0" y="0"/>
            <a:ext cx="12188825" cy="6858000"/>
          </a:xfrm>
          <a:prstGeom prst="rect">
            <a:avLst/>
          </a:prstGeo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dirty="0"/>
          </a:p>
        </p:txBody>
      </p:sp>
      <p:sp>
        <p:nvSpPr>
          <p:cNvPr id="8" name="מלבן 7">
            <a:extLst>
              <a:ext uri="{FF2B5EF4-FFF2-40B4-BE49-F238E27FC236}">
                <a16:creationId xmlns:a16="http://schemas.microsoft.com/office/drawing/2014/main" id="{0CA133A0-F639-F5DB-8598-633BF3CE88F1}"/>
              </a:ext>
            </a:extLst>
          </p:cNvPr>
          <p:cNvSpPr/>
          <p:nvPr/>
        </p:nvSpPr>
        <p:spPr>
          <a:xfrm>
            <a:off x="2407920" y="4139994"/>
            <a:ext cx="8798560" cy="2214880"/>
          </a:xfrm>
          <a:prstGeom prst="rect">
            <a:avLst/>
          </a:prstGeom>
          <a:solidFill>
            <a:schemeClr val="accent1">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sp>
        <p:nvSpPr>
          <p:cNvPr id="2" name="כותרת 1">
            <a:extLst>
              <a:ext uri="{FF2B5EF4-FFF2-40B4-BE49-F238E27FC236}">
                <a16:creationId xmlns:a16="http://schemas.microsoft.com/office/drawing/2014/main" id="{B08260B4-B8F2-78E4-E52A-790146CC6D4C}"/>
              </a:ext>
            </a:extLst>
          </p:cNvPr>
          <p:cNvSpPr>
            <a:spLocks noGrp="1"/>
          </p:cNvSpPr>
          <p:nvPr>
            <p:ph type="title"/>
          </p:nvPr>
        </p:nvSpPr>
        <p:spPr>
          <a:xfrm flipH="1">
            <a:off x="2255520" y="198120"/>
            <a:ext cx="9708038" cy="1092200"/>
          </a:xfrm>
        </p:spPr>
        <p:txBody>
          <a:bodyPr>
            <a:normAutofit/>
          </a:bodyPr>
          <a:lstStyle/>
          <a:p>
            <a:pPr algn="ctr"/>
            <a:r>
              <a:rPr lang="he-IL" sz="5400" dirty="0">
                <a:solidFill>
                  <a:schemeClr val="bg2"/>
                </a:solidFill>
                <a:effectLst>
                  <a:outerShdw blurRad="38100" dist="38100" dir="2700000" algn="tl">
                    <a:srgbClr val="000000">
                      <a:alpha val="43137"/>
                    </a:srgbClr>
                  </a:outerShdw>
                </a:effectLst>
                <a:cs typeface="+mj-cs"/>
              </a:rPr>
              <a:t>קהל היעד</a:t>
            </a:r>
          </a:p>
        </p:txBody>
      </p:sp>
      <p:sp>
        <p:nvSpPr>
          <p:cNvPr id="3" name="מציין מיקום תוכן 2">
            <a:extLst>
              <a:ext uri="{FF2B5EF4-FFF2-40B4-BE49-F238E27FC236}">
                <a16:creationId xmlns:a16="http://schemas.microsoft.com/office/drawing/2014/main" id="{E325F5E3-A0CA-BC00-F60E-35A413D0F68F}"/>
              </a:ext>
            </a:extLst>
          </p:cNvPr>
          <p:cNvSpPr>
            <a:spLocks noGrp="1"/>
          </p:cNvSpPr>
          <p:nvPr>
            <p:ph idx="1"/>
          </p:nvPr>
        </p:nvSpPr>
        <p:spPr>
          <a:xfrm flipH="1">
            <a:off x="2949259" y="4320025"/>
            <a:ext cx="8041001" cy="1859692"/>
          </a:xfrm>
        </p:spPr>
        <p:txBody>
          <a:bodyPr vert="horz" lIns="91440" tIns="45720" rIns="91440" bIns="45720" rtlCol="1" anchor="t">
            <a:normAutofit fontScale="92500" lnSpcReduction="20000"/>
          </a:bodyPr>
          <a:lstStyle/>
          <a:p>
            <a:pPr marL="0" indent="0" algn="ctr">
              <a:lnSpc>
                <a:spcPct val="170000"/>
              </a:lnSpc>
              <a:buNone/>
            </a:pPr>
            <a:r>
              <a:rPr lang="he-IL" sz="3000" dirty="0">
                <a:solidFill>
                  <a:schemeClr val="bg2"/>
                </a:solidFill>
                <a:effectLst>
                  <a:outerShdw blurRad="38100" dist="38100" dir="2700000" algn="tl">
                    <a:srgbClr val="000000">
                      <a:alpha val="43137"/>
                    </a:srgbClr>
                  </a:outerShdw>
                </a:effectLst>
                <a:latin typeface="Gisha"/>
                <a:ea typeface="Tahoma"/>
                <a:cs typeface="Gisha"/>
              </a:rPr>
              <a:t>הורים לילדים צעירים (גילאי 3-10)</a:t>
            </a:r>
            <a:br>
              <a:rPr lang="he-IL" sz="3000" dirty="0">
                <a:solidFill>
                  <a:schemeClr val="bg2"/>
                </a:solidFill>
                <a:effectLst>
                  <a:outerShdw blurRad="38100" dist="38100" dir="2700000" algn="tl">
                    <a:srgbClr val="000000">
                      <a:alpha val="43137"/>
                    </a:srgbClr>
                  </a:outerShdw>
                </a:effectLst>
                <a:latin typeface="Gisha"/>
                <a:ea typeface="Tahoma"/>
                <a:cs typeface="Gisha"/>
              </a:rPr>
            </a:br>
            <a:r>
              <a:rPr lang="he-IL" sz="3000" dirty="0">
                <a:solidFill>
                  <a:schemeClr val="bg2"/>
                </a:solidFill>
                <a:effectLst>
                  <a:outerShdw blurRad="38100" dist="38100" dir="2700000" algn="tl">
                    <a:srgbClr val="000000">
                      <a:alpha val="43137"/>
                    </a:srgbClr>
                  </a:outerShdw>
                </a:effectLst>
                <a:latin typeface="Gisha"/>
                <a:ea typeface="Tahoma"/>
                <a:cs typeface="Gisha"/>
              </a:rPr>
              <a:t>   משפחות עם ילדים שמבקרות בכלל מקורות המים.</a:t>
            </a:r>
            <a:br>
              <a:rPr lang="he-IL" dirty="0">
                <a:latin typeface="Gisha"/>
                <a:ea typeface="Tahoma"/>
                <a:cs typeface="Gisha"/>
              </a:rPr>
            </a:br>
            <a:endParaRPr lang="he-IL" dirty="0"/>
          </a:p>
        </p:txBody>
      </p:sp>
    </p:spTree>
    <p:extLst>
      <p:ext uri="{BB962C8B-B14F-4D97-AF65-F5344CB8AC3E}">
        <p14:creationId xmlns:p14="http://schemas.microsoft.com/office/powerpoint/2010/main" val="259784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a:extLst>
              <a:ext uri="{FF2B5EF4-FFF2-40B4-BE49-F238E27FC236}">
                <a16:creationId xmlns:a16="http://schemas.microsoft.com/office/drawing/2014/main" id="{BDBB7C40-2E72-C2CE-D167-9233F4B30AFA}"/>
              </a:ext>
            </a:extLst>
          </p:cNvPr>
          <p:cNvSpPr/>
          <p:nvPr/>
        </p:nvSpPr>
        <p:spPr>
          <a:xfrm>
            <a:off x="-121920" y="0"/>
            <a:ext cx="12310745" cy="6858000"/>
          </a:xfrm>
          <a:prstGeom prst="rect">
            <a:avLst/>
          </a:prstGeo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dirty="0"/>
          </a:p>
        </p:txBody>
      </p:sp>
      <p:sp>
        <p:nvSpPr>
          <p:cNvPr id="3" name="מציין מיקום תוכן 2">
            <a:extLst>
              <a:ext uri="{FF2B5EF4-FFF2-40B4-BE49-F238E27FC236}">
                <a16:creationId xmlns:a16="http://schemas.microsoft.com/office/drawing/2014/main" id="{4F35F560-53F2-9250-04F6-88F45334FA9F}"/>
              </a:ext>
            </a:extLst>
          </p:cNvPr>
          <p:cNvSpPr>
            <a:spLocks noGrp="1"/>
          </p:cNvSpPr>
          <p:nvPr>
            <p:ph idx="1"/>
          </p:nvPr>
        </p:nvSpPr>
        <p:spPr>
          <a:xfrm flipH="1">
            <a:off x="798662" y="6448888"/>
            <a:ext cx="4224903" cy="315685"/>
          </a:xfrm>
        </p:spPr>
        <p:txBody>
          <a:bodyPr vert="horz" lIns="91440" tIns="45720" rIns="91440" bIns="45720" rtlCol="1" anchor="t">
            <a:normAutofit fontScale="70000" lnSpcReduction="20000"/>
          </a:bodyPr>
          <a:lstStyle/>
          <a:p>
            <a:pPr marL="223520" indent="-223520">
              <a:buFont typeface="Arial"/>
              <a:buChar char="•"/>
              <a:defRPr/>
            </a:pPr>
            <a:r>
              <a:rPr lang="he-IL" sz="1800" dirty="0">
                <a:latin typeface="Tahoma"/>
                <a:ea typeface="Tahoma"/>
                <a:cs typeface="Tahoma"/>
              </a:rPr>
              <a:t>על בסיס דוח </a:t>
            </a:r>
            <a:r>
              <a:rPr lang="en-US" sz="1800" dirty="0">
                <a:latin typeface="Tahoma"/>
                <a:ea typeface="Tahoma"/>
                <a:cs typeface="Tahoma"/>
              </a:rPr>
              <a:t>Verified Market Research </a:t>
            </a:r>
            <a:r>
              <a:rPr lang="he-IL" sz="1800" dirty="0">
                <a:latin typeface="Tahoma"/>
                <a:ea typeface="Tahoma"/>
                <a:cs typeface="Tahoma"/>
              </a:rPr>
              <a:t> לשנת 2024.</a:t>
            </a:r>
            <a:endParaRPr lang="he-IL" dirty="0"/>
          </a:p>
        </p:txBody>
      </p:sp>
      <p:sp>
        <p:nvSpPr>
          <p:cNvPr id="5" name="תיבת טקסט 4">
            <a:extLst>
              <a:ext uri="{FF2B5EF4-FFF2-40B4-BE49-F238E27FC236}">
                <a16:creationId xmlns:a16="http://schemas.microsoft.com/office/drawing/2014/main" id="{81BB9C25-5357-4D01-FB9E-34C5CCB83DF9}"/>
              </a:ext>
            </a:extLst>
          </p:cNvPr>
          <p:cNvSpPr txBox="1"/>
          <p:nvPr/>
        </p:nvSpPr>
        <p:spPr>
          <a:xfrm>
            <a:off x="6723744" y="2091096"/>
            <a:ext cx="4332514" cy="3445430"/>
          </a:xfrm>
          <a:prstGeom prst="rect">
            <a:avLst/>
          </a:prstGeom>
          <a:noFill/>
        </p:spPr>
        <p:txBody>
          <a:bodyPr wrap="square">
            <a:spAutoFit/>
          </a:bodyPr>
          <a:lstStyle/>
          <a:p>
            <a:pPr algn="ctr">
              <a:lnSpc>
                <a:spcPct val="150000"/>
              </a:lnSpc>
            </a:pPr>
            <a:r>
              <a:rPr lang="he-IL" sz="2800" b="1" dirty="0">
                <a:ln w="0"/>
                <a:solidFill>
                  <a:srgbClr val="002060"/>
                </a:solidFill>
                <a:effectLst>
                  <a:outerShdw blurRad="38100" dist="19050" dir="2700000" algn="tl" rotWithShape="0">
                    <a:schemeClr val="dk1">
                      <a:alpha val="40000"/>
                    </a:schemeClr>
                  </a:outerShdw>
                </a:effectLst>
              </a:rPr>
              <a:t>שוק מערכות זיהוי טביעות</a:t>
            </a:r>
          </a:p>
          <a:p>
            <a:pPr algn="ctr">
              <a:lnSpc>
                <a:spcPct val="150000"/>
              </a:lnSpc>
            </a:pPr>
            <a:r>
              <a:rPr lang="he-IL" sz="2400" dirty="0">
                <a:ln w="0"/>
                <a:solidFill>
                  <a:srgbClr val="002060"/>
                </a:solidFill>
                <a:effectLst>
                  <a:outerShdw blurRad="38100" dist="19050" dir="2700000" algn="tl" rotWithShape="0">
                    <a:schemeClr val="dk1">
                      <a:alpha val="40000"/>
                    </a:schemeClr>
                  </a:outerShdw>
                </a:effectLst>
              </a:rPr>
              <a:t>הוערך </a:t>
            </a:r>
            <a:r>
              <a:rPr lang="he-IL" sz="2400" b="1" dirty="0">
                <a:ln w="0"/>
                <a:solidFill>
                  <a:srgbClr val="002060"/>
                </a:solidFill>
                <a:effectLst>
                  <a:outerShdw blurRad="38100" dist="19050" dir="2700000" algn="tl" rotWithShape="0">
                    <a:schemeClr val="dk1">
                      <a:alpha val="40000"/>
                    </a:schemeClr>
                  </a:outerShdw>
                </a:effectLst>
              </a:rPr>
              <a:t>ב‑2.5 מיליארד</a:t>
            </a:r>
            <a:r>
              <a:rPr lang="he-IL" sz="2400" dirty="0">
                <a:ln w="0"/>
                <a:solidFill>
                  <a:srgbClr val="002060"/>
                </a:solidFill>
                <a:effectLst>
                  <a:outerShdw blurRad="38100" dist="19050" dir="2700000" algn="tl" rotWithShape="0">
                    <a:schemeClr val="dk1">
                      <a:alpha val="40000"/>
                    </a:schemeClr>
                  </a:outerShdw>
                </a:effectLst>
              </a:rPr>
              <a:t> דולר בשנת 2024 </a:t>
            </a:r>
          </a:p>
          <a:p>
            <a:pPr algn="ctr">
              <a:lnSpc>
                <a:spcPct val="150000"/>
              </a:lnSpc>
            </a:pPr>
            <a:r>
              <a:rPr lang="he-IL" sz="2400" dirty="0">
                <a:ln w="0"/>
                <a:solidFill>
                  <a:srgbClr val="002060"/>
                </a:solidFill>
                <a:effectLst>
                  <a:outerShdw blurRad="38100" dist="19050" dir="2700000" algn="tl" rotWithShape="0">
                    <a:schemeClr val="dk1">
                      <a:alpha val="40000"/>
                    </a:schemeClr>
                  </a:outerShdw>
                </a:effectLst>
              </a:rPr>
              <a:t>צפוי לגדול ל</a:t>
            </a:r>
            <a:r>
              <a:rPr lang="he-IL" sz="2400" b="1" dirty="0">
                <a:ln w="0"/>
                <a:solidFill>
                  <a:srgbClr val="002060"/>
                </a:solidFill>
                <a:effectLst>
                  <a:outerShdw blurRad="38100" dist="19050" dir="2700000" algn="tl" rotWithShape="0">
                    <a:schemeClr val="dk1">
                      <a:alpha val="40000"/>
                    </a:schemeClr>
                  </a:outerShdw>
                </a:effectLst>
              </a:rPr>
              <a:t>‑4.3 מיליארד דולר עד 2033</a:t>
            </a:r>
            <a:r>
              <a:rPr lang="he-IL" sz="2400" dirty="0">
                <a:ln w="0"/>
                <a:solidFill>
                  <a:srgbClr val="002060"/>
                </a:solidFill>
                <a:effectLst>
                  <a:outerShdw blurRad="38100" dist="19050" dir="2700000" algn="tl" rotWithShape="0">
                    <a:schemeClr val="dk1">
                      <a:alpha val="40000"/>
                    </a:schemeClr>
                  </a:outerShdw>
                </a:effectLst>
              </a:rPr>
              <a:t> </a:t>
            </a:r>
          </a:p>
          <a:p>
            <a:pPr algn="ctr">
              <a:lnSpc>
                <a:spcPct val="150000"/>
              </a:lnSpc>
            </a:pPr>
            <a:r>
              <a:rPr lang="he-IL" sz="2400" dirty="0">
                <a:ln w="0"/>
                <a:solidFill>
                  <a:srgbClr val="002060"/>
                </a:solidFill>
                <a:effectLst>
                  <a:outerShdw blurRad="38100" dist="19050" dir="2700000" algn="tl" rotWithShape="0">
                    <a:schemeClr val="dk1">
                      <a:alpha val="40000"/>
                    </a:schemeClr>
                  </a:outerShdw>
                </a:effectLst>
              </a:rPr>
              <a:t>(</a:t>
            </a:r>
            <a:r>
              <a:rPr lang="en-US" sz="2400" dirty="0">
                <a:ln w="0"/>
                <a:solidFill>
                  <a:srgbClr val="002060"/>
                </a:solidFill>
                <a:effectLst>
                  <a:outerShdw blurRad="38100" dist="19050" dir="2700000" algn="tl" rotWithShape="0">
                    <a:schemeClr val="dk1">
                      <a:alpha val="40000"/>
                    </a:schemeClr>
                  </a:outerShdw>
                </a:effectLst>
              </a:rPr>
              <a:t> CAGR </a:t>
            </a:r>
            <a:r>
              <a:rPr lang="he-IL" sz="2400" dirty="0">
                <a:ln w="0"/>
                <a:solidFill>
                  <a:srgbClr val="002060"/>
                </a:solidFill>
                <a:effectLst>
                  <a:outerShdw blurRad="38100" dist="19050" dir="2700000" algn="tl" rotWithShape="0">
                    <a:schemeClr val="dk1">
                      <a:alpha val="40000"/>
                    </a:schemeClr>
                  </a:outerShdw>
                </a:effectLst>
              </a:rPr>
              <a:t>של 7.5%) </a:t>
            </a:r>
          </a:p>
        </p:txBody>
      </p:sp>
      <p:pic>
        <p:nvPicPr>
          <p:cNvPr id="13" name="תמונה 12">
            <a:extLst>
              <a:ext uri="{FF2B5EF4-FFF2-40B4-BE49-F238E27FC236}">
                <a16:creationId xmlns:a16="http://schemas.microsoft.com/office/drawing/2014/main" id="{C89AF78C-1F61-C7F8-4CE1-E1266D138DCF}"/>
              </a:ext>
            </a:extLst>
          </p:cNvPr>
          <p:cNvPicPr>
            <a:picLocks noChangeAspect="1"/>
          </p:cNvPicPr>
          <p:nvPr/>
        </p:nvPicPr>
        <p:blipFill>
          <a:blip r:embed="rId3"/>
          <a:stretch>
            <a:fillRect/>
          </a:stretch>
        </p:blipFill>
        <p:spPr>
          <a:xfrm>
            <a:off x="145856" y="2091096"/>
            <a:ext cx="6452352" cy="36294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7" name="תיבת טקסט 16">
            <a:extLst>
              <a:ext uri="{FF2B5EF4-FFF2-40B4-BE49-F238E27FC236}">
                <a16:creationId xmlns:a16="http://schemas.microsoft.com/office/drawing/2014/main" id="{62608CEA-777D-4185-3238-FC1B52D22E2F}"/>
              </a:ext>
            </a:extLst>
          </p:cNvPr>
          <p:cNvSpPr txBox="1"/>
          <p:nvPr/>
        </p:nvSpPr>
        <p:spPr>
          <a:xfrm>
            <a:off x="798662" y="491773"/>
            <a:ext cx="9248851" cy="923330"/>
          </a:xfrm>
          <a:prstGeom prst="rect">
            <a:avLst/>
          </a:prstGeom>
          <a:noFill/>
        </p:spPr>
        <p:txBody>
          <a:bodyPr wrap="square">
            <a:spAutoFit/>
          </a:bodyPr>
          <a:lstStyle/>
          <a:p>
            <a:pPr algn="ctr"/>
            <a:r>
              <a:rPr lang="he-IL" sz="5400" dirty="0">
                <a:effectLst>
                  <a:outerShdw blurRad="38100" dist="38100" dir="2700000" algn="tl">
                    <a:srgbClr val="000000">
                      <a:alpha val="43137"/>
                    </a:srgbClr>
                  </a:outerShdw>
                </a:effectLst>
              </a:rPr>
              <a:t>גודל השוק</a:t>
            </a:r>
          </a:p>
        </p:txBody>
      </p:sp>
    </p:spTree>
    <p:extLst>
      <p:ext uri="{BB962C8B-B14F-4D97-AF65-F5344CB8AC3E}">
        <p14:creationId xmlns:p14="http://schemas.microsoft.com/office/powerpoint/2010/main" val="4125370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0BA040-27B1-6F0F-527F-F4097B15135F}"/>
            </a:ext>
          </a:extLst>
        </p:cNvPr>
        <p:cNvGrpSpPr/>
        <p:nvPr/>
      </p:nvGrpSpPr>
      <p:grpSpPr>
        <a:xfrm>
          <a:off x="0" y="0"/>
          <a:ext cx="0" cy="0"/>
          <a:chOff x="0" y="0"/>
          <a:chExt cx="0" cy="0"/>
        </a:xfrm>
      </p:grpSpPr>
      <p:sp>
        <p:nvSpPr>
          <p:cNvPr id="13" name="מלבן: פינות מעוגלות 12">
            <a:extLst>
              <a:ext uri="{FF2B5EF4-FFF2-40B4-BE49-F238E27FC236}">
                <a16:creationId xmlns:a16="http://schemas.microsoft.com/office/drawing/2014/main" id="{C9C00ABC-6AD7-36AE-1638-B5838E7BE7E4}"/>
              </a:ext>
            </a:extLst>
          </p:cNvPr>
          <p:cNvSpPr/>
          <p:nvPr/>
        </p:nvSpPr>
        <p:spPr>
          <a:xfrm>
            <a:off x="355599" y="5851406"/>
            <a:ext cx="11338560" cy="835025"/>
          </a:xfrm>
          <a:prstGeom prst="roundRect">
            <a:avLst/>
          </a:prstGeom>
          <a:solidFill>
            <a:schemeClr val="accent1">
              <a:lumMod val="20000"/>
              <a:lumOff val="80000"/>
            </a:schemeClr>
          </a:solidFill>
          <a:ln w="38100">
            <a:solidFill>
              <a:schemeClr val="bg2">
                <a:lumMod val="90000"/>
                <a:lumOff val="10000"/>
              </a:schemeClr>
            </a:solidFill>
          </a:ln>
        </p:spPr>
        <p:style>
          <a:lnRef idx="2">
            <a:schemeClr val="accent1"/>
          </a:lnRef>
          <a:fillRef idx="1">
            <a:schemeClr val="lt1"/>
          </a:fillRef>
          <a:effectRef idx="0">
            <a:schemeClr val="accent1"/>
          </a:effectRef>
          <a:fontRef idx="minor">
            <a:schemeClr val="dk1"/>
          </a:fontRef>
        </p:style>
        <p:txBody>
          <a:bodyPr rtlCol="1" anchor="ctr"/>
          <a:lstStyle/>
          <a:p>
            <a:pPr algn="ctr"/>
            <a:endParaRPr lang="he-IL"/>
          </a:p>
        </p:txBody>
      </p:sp>
      <p:sp>
        <p:nvSpPr>
          <p:cNvPr id="7" name="כותרת משנה 6">
            <a:extLst>
              <a:ext uri="{FF2B5EF4-FFF2-40B4-BE49-F238E27FC236}">
                <a16:creationId xmlns:a16="http://schemas.microsoft.com/office/drawing/2014/main" id="{AFA485A5-369C-4D89-524B-84A36FCC29D5}"/>
              </a:ext>
            </a:extLst>
          </p:cNvPr>
          <p:cNvSpPr>
            <a:spLocks noGrp="1"/>
          </p:cNvSpPr>
          <p:nvPr>
            <p:ph type="subTitle" idx="1"/>
          </p:nvPr>
        </p:nvSpPr>
        <p:spPr>
          <a:xfrm flipH="1">
            <a:off x="355599" y="6022975"/>
            <a:ext cx="5149531" cy="835025"/>
          </a:xfrm>
        </p:spPr>
        <p:txBody>
          <a:bodyPr>
            <a:normAutofit/>
          </a:bodyPr>
          <a:lstStyle/>
          <a:p>
            <a:pPr algn="ctr"/>
            <a:r>
              <a:rPr kumimoji="0" lang="he-IL" sz="2800" b="1" i="0" u="none" strike="noStrike" kern="1200" cap="none" spc="0" normalizeH="0" baseline="0" noProof="0" dirty="0">
                <a:ln>
                  <a:noFill/>
                </a:ln>
                <a:solidFill>
                  <a:schemeClr val="bg2">
                    <a:lumMod val="90000"/>
                    <a:lumOff val="10000"/>
                  </a:schemeClr>
                </a:solidFill>
                <a:effectLst/>
                <a:uLnTx/>
                <a:uFillTx/>
                <a:latin typeface="Tahoma" panose="020B0604030504040204" pitchFamily="34" charset="0"/>
                <a:ea typeface="Tahoma" panose="020B0604030504040204" pitchFamily="34" charset="0"/>
                <a:cs typeface="+mn-cs"/>
              </a:rPr>
              <a:t>רווח נקי משוער: 1,250,000 ₪</a:t>
            </a:r>
            <a:endParaRPr lang="he-IL" sz="2400" dirty="0">
              <a:solidFill>
                <a:schemeClr val="bg2">
                  <a:lumMod val="90000"/>
                  <a:lumOff val="10000"/>
                </a:schemeClr>
              </a:solidFill>
              <a:cs typeface="+mn-cs"/>
            </a:endParaRPr>
          </a:p>
        </p:txBody>
      </p:sp>
      <p:sp>
        <p:nvSpPr>
          <p:cNvPr id="8" name="מלבן 7">
            <a:extLst>
              <a:ext uri="{FF2B5EF4-FFF2-40B4-BE49-F238E27FC236}">
                <a16:creationId xmlns:a16="http://schemas.microsoft.com/office/drawing/2014/main" id="{5F16010A-14B0-F31D-FB51-856807322697}"/>
              </a:ext>
            </a:extLst>
          </p:cNvPr>
          <p:cNvSpPr/>
          <p:nvPr/>
        </p:nvSpPr>
        <p:spPr>
          <a:xfrm>
            <a:off x="6094412" y="0"/>
            <a:ext cx="6094413" cy="6858000"/>
          </a:xfrm>
          <a:prstGeom prst="rect">
            <a:avLst/>
          </a:prstGeom>
          <a:solidFill>
            <a:schemeClr val="bg2">
              <a:lumMod val="90000"/>
              <a:lumOff val="10000"/>
              <a:alpha val="50000"/>
            </a:schemeClr>
          </a:solidFill>
          <a:ln>
            <a:noFill/>
          </a:ln>
        </p:spPr>
        <p:style>
          <a:lnRef idx="0">
            <a:scrgbClr r="0" g="0" b="0"/>
          </a:lnRef>
          <a:fillRef idx="0">
            <a:scrgbClr r="0" g="0" b="0"/>
          </a:fillRef>
          <a:effectRef idx="0">
            <a:scrgbClr r="0" g="0" b="0"/>
          </a:effectRef>
          <a:fontRef idx="minor">
            <a:schemeClr val="lt1"/>
          </a:fontRef>
        </p:style>
        <p:txBody>
          <a:bodyPr rIns="274320" rtlCol="1" anchor="ct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2000" b="1"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lang="en-US" sz="2000" b="1" dirty="0">
              <a:solidFill>
                <a:prstClr val="white"/>
              </a:solidFill>
              <a:latin typeface="Century Gothic"/>
              <a:cs typeface="Gisha" panose="020B0502040204020203" pitchFamily="34" charset="-79"/>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2000" b="1"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lang="en-US" sz="2000" b="1" dirty="0">
              <a:solidFill>
                <a:prstClr val="white"/>
              </a:solidFill>
              <a:latin typeface="Century Gothic"/>
              <a:cs typeface="Gisha" panose="020B0502040204020203" pitchFamily="34" charset="-79"/>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lang="en-US" sz="2000" b="1" dirty="0">
              <a:solidFill>
                <a:prstClr val="white"/>
              </a:solidFill>
              <a:latin typeface="Century Gothic"/>
              <a:cs typeface="Gisha" panose="020B0502040204020203" pitchFamily="34" charset="-79"/>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he-IL"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מחיר ליחידה: 170 ₪</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he-IL"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עלות ייצור כוללת: </a:t>
            </a:r>
            <a:r>
              <a:rPr kumimoji="0" lang="en-US"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 </a:t>
            </a:r>
            <a:r>
              <a:rPr kumimoji="0" lang="he-IL"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60 ₪ </a:t>
            </a:r>
            <a:endParaRPr kumimoji="0" lang="en-US"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endParaRPr>
          </a:p>
          <a:p>
            <a:pPr marR="0" lvl="0" algn="r" defTabSz="914400" rtl="1" eaLnBrk="1" fontAlgn="auto" latinLnBrk="0" hangingPunct="1">
              <a:lnSpc>
                <a:spcPct val="150000"/>
              </a:lnSpc>
              <a:spcBef>
                <a:spcPts val="0"/>
              </a:spcBef>
              <a:spcAft>
                <a:spcPts val="0"/>
              </a:spcAft>
              <a:buClrTx/>
              <a:buSzTx/>
              <a:tabLst/>
              <a:defRPr/>
            </a:pPr>
            <a:r>
              <a:rPr lang="en-US" sz="2400" dirty="0">
                <a:solidFill>
                  <a:schemeClr val="tx1"/>
                </a:solidFill>
                <a:latin typeface="Century Gothic"/>
                <a:cs typeface="Gisha" panose="020B0502040204020203" pitchFamily="34" charset="-79"/>
              </a:rPr>
              <a:t>   </a:t>
            </a:r>
            <a:r>
              <a:rPr kumimoji="0" lang="he-IL" sz="2400" b="0"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(חומרה, תוכנה בסיסית, אריזה)</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he-IL"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rPr>
              <a:t>רווח גולמי ליחידה: 110 ₪</a:t>
            </a:r>
            <a:endParaRPr kumimoji="0" lang="en-US" sz="2400" b="1" i="0" u="none" strike="noStrike" kern="1200" cap="none" spc="0" normalizeH="0" baseline="0" noProof="0" dirty="0">
              <a:ln>
                <a:noFill/>
              </a:ln>
              <a:solidFill>
                <a:schemeClr val="tx1"/>
              </a:solidFill>
              <a:effectLst/>
              <a:uLnTx/>
              <a:uFillTx/>
              <a:latin typeface="Century Gothic"/>
              <a:ea typeface="+mn-ea"/>
              <a:cs typeface="Gisha" panose="020B0502040204020203" pitchFamily="34" charset="-79"/>
            </a:endParaRPr>
          </a:p>
          <a:p>
            <a:pPr marL="342900" indent="-342900">
              <a:lnSpc>
                <a:spcPct val="150000"/>
              </a:lnSpc>
              <a:buFont typeface="Arial" panose="020B0604020202020204" pitchFamily="34" charset="0"/>
              <a:buChar char="•"/>
            </a:pPr>
            <a:r>
              <a:rPr lang="he-IL" sz="2400" b="1" dirty="0">
                <a:solidFill>
                  <a:schemeClr val="tx1"/>
                </a:solidFill>
              </a:rPr>
              <a:t>יעד מכירה שנתי: 20,000 יחידות</a:t>
            </a:r>
          </a:p>
          <a:p>
            <a:pPr marL="342900" indent="-342900">
              <a:lnSpc>
                <a:spcPct val="150000"/>
              </a:lnSpc>
              <a:buFont typeface="Arial" panose="020B0604020202020204" pitchFamily="34" charset="0"/>
              <a:buChar char="•"/>
            </a:pPr>
            <a:r>
              <a:rPr lang="he-IL" sz="2400" b="1" dirty="0">
                <a:solidFill>
                  <a:schemeClr val="tx1"/>
                </a:solidFill>
              </a:rPr>
              <a:t>הכנסות שנתיות: 3,400,000 ₪</a:t>
            </a:r>
          </a:p>
          <a:p>
            <a:pPr algn="ctr">
              <a:lnSpc>
                <a:spcPct val="150000"/>
              </a:lnSpc>
            </a:pPr>
            <a:endParaRPr lang="en-US" sz="2000" b="1" dirty="0"/>
          </a:p>
          <a:p>
            <a:pPr algn="ctr">
              <a:lnSpc>
                <a:spcPct val="150000"/>
              </a:lnSpc>
            </a:pPr>
            <a:r>
              <a:rPr lang="en-US" sz="2800" b="1" dirty="0"/>
              <a:t>   </a:t>
            </a:r>
            <a:r>
              <a:rPr lang="he-IL" sz="2800" b="1" dirty="0"/>
              <a:t>רווח גולמי שנתי: 2,200,000 ₪</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he-IL" sz="2000" b="0" i="0" u="none" strike="noStrike" kern="1200" cap="none" spc="0" normalizeH="0" baseline="0" noProof="0" dirty="0">
              <a:ln>
                <a:noFill/>
              </a:ln>
              <a:solidFill>
                <a:prstClr val="white"/>
              </a:solidFill>
              <a:effectLst/>
              <a:uLnTx/>
              <a:uFillTx/>
              <a:latin typeface="Century Gothic"/>
              <a:ea typeface="+mn-ea"/>
              <a:cs typeface="Gisha" panose="020B0502040204020203" pitchFamily="34" charset="-79"/>
            </a:endParaRPr>
          </a:p>
        </p:txBody>
      </p:sp>
      <p:sp>
        <p:nvSpPr>
          <p:cNvPr id="9" name="תיבת טקסט 8">
            <a:extLst>
              <a:ext uri="{FF2B5EF4-FFF2-40B4-BE49-F238E27FC236}">
                <a16:creationId xmlns:a16="http://schemas.microsoft.com/office/drawing/2014/main" id="{F9BBBC15-77B4-C398-E01B-779B7A2CD66A}"/>
              </a:ext>
            </a:extLst>
          </p:cNvPr>
          <p:cNvSpPr txBox="1"/>
          <p:nvPr/>
        </p:nvSpPr>
        <p:spPr>
          <a:xfrm>
            <a:off x="3850640" y="234475"/>
            <a:ext cx="3495040" cy="830997"/>
          </a:xfrm>
          <a:prstGeom prst="rect">
            <a:avLst/>
          </a:prstGeom>
          <a:noFill/>
        </p:spPr>
        <p:txBody>
          <a:bodyPr wrap="square" rtlCol="1">
            <a:spAutoFit/>
          </a:bodyPr>
          <a:lstStyle/>
          <a:p>
            <a:r>
              <a:rPr lang="he-IL" sz="4800" b="1" dirty="0">
                <a:effectLst>
                  <a:outerShdw blurRad="38100" dist="38100" dir="2700000" algn="tl">
                    <a:srgbClr val="000000">
                      <a:alpha val="43137"/>
                    </a:srgbClr>
                  </a:outerShdw>
                </a:effectLst>
              </a:rPr>
              <a:t>מודל עסקי</a:t>
            </a:r>
          </a:p>
        </p:txBody>
      </p:sp>
      <p:sp>
        <p:nvSpPr>
          <p:cNvPr id="11" name="תיבת טקסט 10">
            <a:extLst>
              <a:ext uri="{FF2B5EF4-FFF2-40B4-BE49-F238E27FC236}">
                <a16:creationId xmlns:a16="http://schemas.microsoft.com/office/drawing/2014/main" id="{8BE44B5D-3A7E-99A4-BC8B-47A45F5509B2}"/>
              </a:ext>
            </a:extLst>
          </p:cNvPr>
          <p:cNvSpPr txBox="1"/>
          <p:nvPr/>
        </p:nvSpPr>
        <p:spPr>
          <a:xfrm>
            <a:off x="6177280" y="1503986"/>
            <a:ext cx="4988560"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rPr>
              <a:t>הערכת מכירת צמיד </a:t>
            </a:r>
            <a:r>
              <a:rPr lang="en-US" sz="2400" b="1" dirty="0">
                <a:effectLst>
                  <a:outerShdw blurRad="38100" dist="38100" dir="2700000" algn="tl">
                    <a:srgbClr val="000000">
                      <a:alpha val="43137"/>
                    </a:srgbClr>
                  </a:outerShdw>
                </a:effectLst>
              </a:rPr>
              <a:t>KIDSAFE</a:t>
            </a:r>
            <a:endParaRPr lang="he-IL" sz="2400" b="1" dirty="0">
              <a:effectLst>
                <a:outerShdw blurRad="38100" dist="38100" dir="2700000" algn="tl">
                  <a:srgbClr val="000000">
                    <a:alpha val="43137"/>
                  </a:srgbClr>
                </a:outerShdw>
              </a:effectLst>
            </a:endParaRPr>
          </a:p>
        </p:txBody>
      </p:sp>
      <p:sp>
        <p:nvSpPr>
          <p:cNvPr id="12" name="כותרת 11">
            <a:extLst>
              <a:ext uri="{FF2B5EF4-FFF2-40B4-BE49-F238E27FC236}">
                <a16:creationId xmlns:a16="http://schemas.microsoft.com/office/drawing/2014/main" id="{A0D5F698-AA1B-BE26-A244-BA50D74F7A69}"/>
              </a:ext>
            </a:extLst>
          </p:cNvPr>
          <p:cNvSpPr txBox="1">
            <a:spLocks noGrp="1"/>
          </p:cNvSpPr>
          <p:nvPr>
            <p:ph type="ctrTitle"/>
          </p:nvPr>
        </p:nvSpPr>
        <p:spPr>
          <a:xfrm>
            <a:off x="0" y="2559089"/>
            <a:ext cx="5872480" cy="113608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he-IL" sz="2400" dirty="0">
                <a:cs typeface="+mj-cs"/>
              </a:rPr>
              <a:t>שיווק, אתר, אפליקציה: 650,000 ₪</a:t>
            </a:r>
          </a:p>
          <a:p>
            <a:pPr marL="342900" indent="-342900">
              <a:lnSpc>
                <a:spcPct val="150000"/>
              </a:lnSpc>
              <a:buFont typeface="Arial" panose="020B0604020202020204" pitchFamily="34" charset="0"/>
              <a:buChar char="•"/>
            </a:pPr>
            <a:r>
              <a:rPr lang="he-IL" sz="2400" dirty="0">
                <a:cs typeface="+mj-cs"/>
              </a:rPr>
              <a:t>תפעול, שירות לקוחות, תחזוקה: 300,000 ₪ </a:t>
            </a:r>
            <a:r>
              <a:rPr lang="he-IL" sz="2400" b="1" dirty="0">
                <a:cs typeface="+mj-cs"/>
              </a:rPr>
              <a:t> </a:t>
            </a:r>
          </a:p>
        </p:txBody>
      </p:sp>
      <p:sp>
        <p:nvSpPr>
          <p:cNvPr id="14" name="תיבת טקסט 13">
            <a:extLst>
              <a:ext uri="{FF2B5EF4-FFF2-40B4-BE49-F238E27FC236}">
                <a16:creationId xmlns:a16="http://schemas.microsoft.com/office/drawing/2014/main" id="{5D30D6D7-C502-178E-DC79-256B787808FA}"/>
              </a:ext>
            </a:extLst>
          </p:cNvPr>
          <p:cNvSpPr txBox="1"/>
          <p:nvPr/>
        </p:nvSpPr>
        <p:spPr>
          <a:xfrm>
            <a:off x="558800" y="1542083"/>
            <a:ext cx="4338320"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rPr>
              <a:t>הוצאות נוספות (שנתיות):</a:t>
            </a:r>
          </a:p>
        </p:txBody>
      </p:sp>
    </p:spTree>
    <p:extLst>
      <p:ext uri="{BB962C8B-B14F-4D97-AF65-F5344CB8AC3E}">
        <p14:creationId xmlns:p14="http://schemas.microsoft.com/office/powerpoint/2010/main" val="377025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2BB4570-5F5A-564F-7D12-BE8CA1A6BE90}"/>
              </a:ext>
            </a:extLst>
          </p:cNvPr>
          <p:cNvSpPr>
            <a:spLocks noGrp="1"/>
          </p:cNvSpPr>
          <p:nvPr>
            <p:ph type="title"/>
          </p:nvPr>
        </p:nvSpPr>
        <p:spPr>
          <a:xfrm flipH="1">
            <a:off x="933132" y="0"/>
            <a:ext cx="9144001" cy="1219200"/>
          </a:xfrm>
        </p:spPr>
        <p:txBody>
          <a:bodyPr>
            <a:normAutofit/>
          </a:bodyPr>
          <a:lstStyle/>
          <a:p>
            <a:pPr algn="ctr"/>
            <a:r>
              <a:rPr lang="en-US" sz="4400">
                <a:effectLst>
                  <a:outerShdw blurRad="38100" dist="38100" dir="2700000" algn="tl">
                    <a:srgbClr val="000000">
                      <a:alpha val="43137"/>
                    </a:srgbClr>
                  </a:outerShdw>
                </a:effectLst>
                <a:latin typeface="+mn-lt"/>
                <a:ea typeface="STZhongsong" panose="020B0503020204020204" pitchFamily="2" charset="-122"/>
                <a:cs typeface="+mn-cs"/>
              </a:rPr>
              <a:t>KIDSAFE </a:t>
            </a:r>
            <a:r>
              <a:rPr lang="en-US" sz="4400" dirty="0">
                <a:effectLst>
                  <a:outerShdw blurRad="38100" dist="38100" dir="2700000" algn="tl">
                    <a:srgbClr val="000000">
                      <a:alpha val="43137"/>
                    </a:srgbClr>
                  </a:outerShdw>
                </a:effectLst>
                <a:latin typeface="+mn-lt"/>
                <a:ea typeface="STZhongsong" panose="020B0503020204020204" pitchFamily="2" charset="-122"/>
                <a:cs typeface="+mn-cs"/>
              </a:rPr>
              <a:t>P&amp;L</a:t>
            </a:r>
            <a:endParaRPr lang="he-IL" sz="4400" dirty="0">
              <a:effectLst>
                <a:outerShdw blurRad="38100" dist="38100" dir="2700000" algn="tl">
                  <a:srgbClr val="000000">
                    <a:alpha val="43137"/>
                  </a:srgbClr>
                </a:outerShdw>
              </a:effectLst>
              <a:latin typeface="+mn-lt"/>
              <a:ea typeface="STZhongsong" panose="020B0503020204020204" pitchFamily="2" charset="-122"/>
              <a:cs typeface="+mn-cs"/>
            </a:endParaRPr>
          </a:p>
        </p:txBody>
      </p:sp>
      <p:pic>
        <p:nvPicPr>
          <p:cNvPr id="7" name="מציין מיקום תוכן 6">
            <a:extLst>
              <a:ext uri="{FF2B5EF4-FFF2-40B4-BE49-F238E27FC236}">
                <a16:creationId xmlns:a16="http://schemas.microsoft.com/office/drawing/2014/main" id="{3C72FB3F-0A40-7409-97F1-946389511F1B}"/>
              </a:ext>
            </a:extLst>
          </p:cNvPr>
          <p:cNvPicPr>
            <a:picLocks noGrp="1" noChangeAspect="1"/>
          </p:cNvPicPr>
          <p:nvPr>
            <p:ph sz="half" idx="2"/>
          </p:nvPr>
        </p:nvPicPr>
        <p:blipFill>
          <a:blip r:embed="rId2"/>
          <a:stretch>
            <a:fillRect/>
          </a:stretch>
        </p:blipFill>
        <p:spPr>
          <a:xfrm>
            <a:off x="1633440" y="1338100"/>
            <a:ext cx="8150640" cy="5069475"/>
          </a:xfrm>
          <a:prstGeom prst="rect">
            <a:avLst/>
          </a:prstGeom>
        </p:spPr>
      </p:pic>
      <p:pic>
        <p:nvPicPr>
          <p:cNvPr id="10" name="תמונה 9">
            <a:extLst>
              <a:ext uri="{FF2B5EF4-FFF2-40B4-BE49-F238E27FC236}">
                <a16:creationId xmlns:a16="http://schemas.microsoft.com/office/drawing/2014/main" id="{5A11026F-BFFD-2F96-2C37-78226508BE4D}"/>
              </a:ext>
            </a:extLst>
          </p:cNvPr>
          <p:cNvPicPr>
            <a:picLocks noChangeAspect="1"/>
          </p:cNvPicPr>
          <p:nvPr/>
        </p:nvPicPr>
        <p:blipFill>
          <a:blip r:embed="rId3"/>
          <a:stretch>
            <a:fillRect/>
          </a:stretch>
        </p:blipFill>
        <p:spPr>
          <a:xfrm>
            <a:off x="2404745" y="6059355"/>
            <a:ext cx="7200000" cy="798645"/>
          </a:xfrm>
          <a:prstGeom prst="rect">
            <a:avLst/>
          </a:prstGeom>
          <a:ln>
            <a:solidFill>
              <a:schemeClr val="bg2">
                <a:lumMod val="90000"/>
                <a:lumOff val="10000"/>
              </a:schemeClr>
            </a:solidFill>
          </a:ln>
        </p:spPr>
      </p:pic>
    </p:spTree>
    <p:extLst>
      <p:ext uri="{BB962C8B-B14F-4D97-AF65-F5344CB8AC3E}">
        <p14:creationId xmlns:p14="http://schemas.microsoft.com/office/powerpoint/2010/main" val="337667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גלי אוקיינוס 16x9">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5820128_TF02901025.potx" id="{03AC9A88-81D2-41DC-9CD3-EE501855F9DB}" vid="{F841DB57-2DE8-4325-9E99-A1465AF2D5E8}"/>
    </a:ext>
  </a:extLst>
</a:theme>
</file>

<file path=ppt/theme/theme2.xml><?xml version="1.0" encoding="utf-8"?>
<a:theme xmlns:a="http://schemas.openxmlformats.org/drawingml/2006/main" name="ערכת נושא של Offic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ערכת נושא של Offic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45C5BB1-9D2C-412A-AE6C-0FC75190A4CE}">
  <ds:schemaRefs>
    <ds:schemaRef ds:uri="40262f94-9f35-4ac3-9a90-690165a166b7"/>
    <ds:schemaRef ds:uri="a4f35948-e619-41b3-aa29-22878b09cfd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6A2223A-9182-462D-922F-5606A5A90760}">
  <ds:schemaRefs>
    <ds:schemaRef ds:uri="40262f94-9f35-4ac3-9a90-690165a166b7"/>
    <ds:schemaRef ds:uri="a4f35948-e619-41b3-aa29-22878b09cfd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B6DE00F-F2BC-4082-AB87-D0D78777DE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1601</TotalTime>
  <Words>1099</Words>
  <Application>Microsoft Office PowerPoint</Application>
  <PresentationFormat>מותאם אישית</PresentationFormat>
  <Paragraphs>194</Paragraphs>
  <Slides>15</Slides>
  <Notes>9</Notes>
  <HiddenSlides>1</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15</vt:i4>
      </vt:variant>
    </vt:vector>
  </HeadingPairs>
  <TitlesOfParts>
    <vt:vector size="23" baseType="lpstr">
      <vt:lpstr>Alef</vt:lpstr>
      <vt:lpstr>Arial</vt:lpstr>
      <vt:lpstr>Calibri</vt:lpstr>
      <vt:lpstr>Century Gothic</vt:lpstr>
      <vt:lpstr>Gisha</vt:lpstr>
      <vt:lpstr>Segoe UI</vt:lpstr>
      <vt:lpstr>Tahoma</vt:lpstr>
      <vt:lpstr>גלי אוקיינוס 16x9</vt:lpstr>
      <vt:lpstr>KidSafe</vt:lpstr>
      <vt:lpstr>מצגת של PowerPoint‏</vt:lpstr>
      <vt:lpstr>מצגת של PowerPoint‏</vt:lpstr>
      <vt:lpstr>מצגת של PowerPoint‏</vt:lpstr>
      <vt:lpstr>KIDSAFE V.S. OTHERS</vt:lpstr>
      <vt:lpstr>קהל היעד</vt:lpstr>
      <vt:lpstr>מצגת של PowerPoint‏</vt:lpstr>
      <vt:lpstr>שיווק, אתר, אפליקציה: 650,000 ₪ תפעול, שירות לקוחות, תחזוקה: 300,000 ₪  </vt:lpstr>
      <vt:lpstr>KIDSAFE P&amp;L</vt:lpstr>
      <vt:lpstr>סטטוס פיתוח </vt:lpstr>
      <vt:lpstr>הצעדים הבאים</vt:lpstr>
      <vt:lpstr>מה נדרש למימוש הרעיון</vt:lpstr>
      <vt:lpstr>הערכה תקציבית ראשונה</vt:lpstr>
      <vt:lpstr> מי אנחנו </vt:lpstr>
      <vt:lpstr>KidSafe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jasmin itzhaki</dc:creator>
  <cp:lastModifiedBy>jasmin itzhaki</cp:lastModifiedBy>
  <cp:revision>239</cp:revision>
  <dcterms:created xsi:type="dcterms:W3CDTF">2025-02-04T09:16:50Z</dcterms:created>
  <dcterms:modified xsi:type="dcterms:W3CDTF">2025-07-13T19:52:54Z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